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7"/>
  </p:notesMasterIdLst>
  <p:handoutMasterIdLst>
    <p:handoutMasterId r:id="rId28"/>
  </p:handoutMasterIdLst>
  <p:sldIdLst>
    <p:sldId id="2685" r:id="rId2"/>
    <p:sldId id="2675" r:id="rId3"/>
    <p:sldId id="2666" r:id="rId4"/>
    <p:sldId id="2664" r:id="rId5"/>
    <p:sldId id="2667" r:id="rId6"/>
    <p:sldId id="2669" r:id="rId7"/>
    <p:sldId id="2670" r:id="rId8"/>
    <p:sldId id="2671" r:id="rId9"/>
    <p:sldId id="2672" r:id="rId10"/>
    <p:sldId id="2673" r:id="rId11"/>
    <p:sldId id="2676" r:id="rId12"/>
    <p:sldId id="2678" r:id="rId13"/>
    <p:sldId id="2679" r:id="rId14"/>
    <p:sldId id="2677" r:id="rId15"/>
    <p:sldId id="2650" r:id="rId16"/>
    <p:sldId id="2651" r:id="rId17"/>
    <p:sldId id="2680" r:id="rId18"/>
    <p:sldId id="2682" r:id="rId19"/>
    <p:sldId id="2681" r:id="rId20"/>
    <p:sldId id="2686" r:id="rId21"/>
    <p:sldId id="2683" r:id="rId22"/>
    <p:sldId id="2684" r:id="rId23"/>
    <p:sldId id="2668" r:id="rId24"/>
    <p:sldId id="2687" r:id="rId25"/>
    <p:sldId id="2627" r:id="rId26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orient="horz" pos="8184" userDrawn="1">
          <p15:clr>
            <a:srgbClr val="A4A3A4"/>
          </p15:clr>
        </p15:guide>
        <p15:guide id="3" pos="10693" userDrawn="1">
          <p15:clr>
            <a:srgbClr val="A4A3A4"/>
          </p15:clr>
        </p15:guide>
        <p15:guide id="5" pos="809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1A4"/>
    <a:srgbClr val="C6ECFF"/>
    <a:srgbClr val="F6E1B9"/>
    <a:srgbClr val="009AC2"/>
    <a:srgbClr val="00A139"/>
    <a:srgbClr val="00A04A"/>
    <a:srgbClr val="C9C7B8"/>
    <a:srgbClr val="EEEED5"/>
    <a:srgbClr val="CECCBC"/>
    <a:srgbClr val="FCF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AA3E8-4043-460D-A4C7-40499D20C89E}" v="586" dt="2024-05-29T09:12:51.91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 autoAdjust="0"/>
    <p:restoredTop sz="99409" autoAdjust="0"/>
  </p:normalViewPr>
  <p:slideViewPr>
    <p:cSldViewPr snapToGrid="0" snapToObjects="1">
      <p:cViewPr varScale="1">
        <p:scale>
          <a:sx n="35" d="100"/>
          <a:sy n="35" d="100"/>
        </p:scale>
        <p:origin x="786" y="78"/>
      </p:cViewPr>
      <p:guideLst>
        <p:guide orient="horz" pos="456"/>
        <p:guide orient="horz" pos="8184"/>
        <p:guide pos="10693"/>
        <p:guide pos="809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rgio Medeiros - RN" userId="88a9aa3e535825f5" providerId="LiveId" clId="{C1FAA3E8-4043-460D-A4C7-40499D20C89E}"/>
    <pc:docChg chg="undo custSel addSld delSld modSld sldOrd modMainMaster modNotesMaster">
      <pc:chgData name="Sérgio Medeiros - RN" userId="88a9aa3e535825f5" providerId="LiveId" clId="{C1FAA3E8-4043-460D-A4C7-40499D20C89E}" dt="2024-05-29T09:17:49.945" v="6616" actId="20577"/>
      <pc:docMkLst>
        <pc:docMk/>
      </pc:docMkLst>
      <pc:sldChg chg="addSp modSp mod modNotes">
        <pc:chgData name="Sérgio Medeiros - RN" userId="88a9aa3e535825f5" providerId="LiveId" clId="{C1FAA3E8-4043-460D-A4C7-40499D20C89E}" dt="2024-05-29T09:08:39.853" v="6536" actId="113"/>
        <pc:sldMkLst>
          <pc:docMk/>
          <pc:sldMk cId="1467130034" sldId="2627"/>
        </pc:sldMkLst>
        <pc:spChg chg="add mod">
          <ac:chgData name="Sérgio Medeiros - RN" userId="88a9aa3e535825f5" providerId="LiveId" clId="{C1FAA3E8-4043-460D-A4C7-40499D20C89E}" dt="2024-05-29T09:08:39.853" v="6536" actId="113"/>
          <ac:spMkLst>
            <pc:docMk/>
            <pc:sldMk cId="1467130034" sldId="2627"/>
            <ac:spMk id="2" creationId="{C2588692-A3A7-AF93-55C0-55057860226D}"/>
          </ac:spMkLst>
        </pc:spChg>
        <pc:spChg chg="mod">
          <ac:chgData name="Sérgio Medeiros - RN" userId="88a9aa3e535825f5" providerId="LiveId" clId="{C1FAA3E8-4043-460D-A4C7-40499D20C89E}" dt="2024-05-29T09:06:35.072" v="6495" actId="207"/>
          <ac:spMkLst>
            <pc:docMk/>
            <pc:sldMk cId="1467130034" sldId="2627"/>
            <ac:spMk id="9" creationId="{00000000-0000-0000-0000-000000000000}"/>
          </ac:spMkLst>
        </pc:spChg>
        <pc:spChg chg="mod ord">
          <ac:chgData name="Sérgio Medeiros - RN" userId="88a9aa3e535825f5" providerId="LiveId" clId="{C1FAA3E8-4043-460D-A4C7-40499D20C89E}" dt="2024-05-29T09:06:00.387" v="6493" actId="167"/>
          <ac:spMkLst>
            <pc:docMk/>
            <pc:sldMk cId="1467130034" sldId="2627"/>
            <ac:spMk id="10" creationId="{00000000-0000-0000-0000-000000000000}"/>
          </ac:spMkLst>
        </pc:spChg>
        <pc:spChg chg="mod">
          <ac:chgData name="Sérgio Medeiros - RN" userId="88a9aa3e535825f5" providerId="LiveId" clId="{C1FAA3E8-4043-460D-A4C7-40499D20C89E}" dt="2024-05-29T09:06:11.386" v="6494" actId="207"/>
          <ac:spMkLst>
            <pc:docMk/>
            <pc:sldMk cId="1467130034" sldId="2627"/>
            <ac:spMk id="15" creationId="{00000000-0000-0000-0000-000000000000}"/>
          </ac:spMkLst>
        </pc:spChg>
      </pc:sldChg>
      <pc:sldChg chg="addSp delSp modSp del mod modNotes">
        <pc:chgData name="Sérgio Medeiros - RN" userId="88a9aa3e535825f5" providerId="LiveId" clId="{C1FAA3E8-4043-460D-A4C7-40499D20C89E}" dt="2024-05-29T08:48:34.910" v="6416" actId="47"/>
        <pc:sldMkLst>
          <pc:docMk/>
          <pc:sldMk cId="1256650022" sldId="2635"/>
        </pc:sldMkLst>
        <pc:spChg chg="add del mod">
          <ac:chgData name="Sérgio Medeiros - RN" userId="88a9aa3e535825f5" providerId="LiveId" clId="{C1FAA3E8-4043-460D-A4C7-40499D20C89E}" dt="2024-05-28T14:53:58.177" v="461"/>
          <ac:spMkLst>
            <pc:docMk/>
            <pc:sldMk cId="1256650022" sldId="2635"/>
            <ac:spMk id="3" creationId="{1F035980-B307-E486-37FB-264C8BDE622D}"/>
          </ac:spMkLst>
        </pc:spChg>
        <pc:spChg chg="add del mod">
          <ac:chgData name="Sérgio Medeiros - RN" userId="88a9aa3e535825f5" providerId="LiveId" clId="{C1FAA3E8-4043-460D-A4C7-40499D20C89E}" dt="2024-05-28T14:57:13.676" v="482"/>
          <ac:spMkLst>
            <pc:docMk/>
            <pc:sldMk cId="1256650022" sldId="2635"/>
            <ac:spMk id="7" creationId="{B3C210E5-FA8A-84CF-D0D1-86BDC347FBB9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56650022" sldId="2635"/>
            <ac:spMk id="8" creationId="{00000000-0000-0000-0000-000000000000}"/>
          </ac:spMkLst>
        </pc:spChg>
        <pc:spChg chg="add del mod">
          <ac:chgData name="Sérgio Medeiros - RN" userId="88a9aa3e535825f5" providerId="LiveId" clId="{C1FAA3E8-4043-460D-A4C7-40499D20C89E}" dt="2024-05-28T15:06:13.283" v="506"/>
          <ac:spMkLst>
            <pc:docMk/>
            <pc:sldMk cId="1256650022" sldId="2635"/>
            <ac:spMk id="11" creationId="{7273D863-A28A-F9DA-8AAE-D9FD4935861E}"/>
          </ac:spMkLst>
        </pc:spChg>
        <pc:spChg chg="add del mod">
          <ac:chgData name="Sérgio Medeiros - RN" userId="88a9aa3e535825f5" providerId="LiveId" clId="{C1FAA3E8-4043-460D-A4C7-40499D20C89E}" dt="2024-05-28T15:11:32.248" v="540" actId="931"/>
          <ac:spMkLst>
            <pc:docMk/>
            <pc:sldMk cId="1256650022" sldId="2635"/>
            <ac:spMk id="14" creationId="{2D291490-3D89-8076-0D84-8D3AF8824B90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56650022" sldId="2635"/>
            <ac:spMk id="15" creationId="{00000000-0000-0000-0000-000000000000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56650022" sldId="2635"/>
            <ac:spMk id="20" creationId="{00000000-0000-0000-0000-000000000000}"/>
          </ac:spMkLst>
        </pc:spChg>
        <pc:picChg chg="add del mod modCrop">
          <ac:chgData name="Sérgio Medeiros - RN" userId="88a9aa3e535825f5" providerId="LiveId" clId="{C1FAA3E8-4043-460D-A4C7-40499D20C89E}" dt="2024-05-28T14:57:09.481" v="481" actId="478"/>
          <ac:picMkLst>
            <pc:docMk/>
            <pc:sldMk cId="1256650022" sldId="2635"/>
            <ac:picMk id="4" creationId="{D6682572-EAD8-95CF-C096-1C748B82F72D}"/>
          </ac:picMkLst>
        </pc:picChg>
        <pc:picChg chg="del mod modCrop">
          <ac:chgData name="Sérgio Medeiros - RN" userId="88a9aa3e535825f5" providerId="LiveId" clId="{C1FAA3E8-4043-460D-A4C7-40499D20C89E}" dt="2024-05-28T14:53:31.849" v="460" actId="478"/>
          <ac:picMkLst>
            <pc:docMk/>
            <pc:sldMk cId="1256650022" sldId="2635"/>
            <ac:picMk id="6" creationId="{304B7FB8-2269-4FA7-8AF8-75ABD2DD2D30}"/>
          </ac:picMkLst>
        </pc:picChg>
        <pc:picChg chg="add del mod">
          <ac:chgData name="Sérgio Medeiros - RN" userId="88a9aa3e535825f5" providerId="LiveId" clId="{C1FAA3E8-4043-460D-A4C7-40499D20C89E}" dt="2024-05-28T14:57:18.530" v="483" actId="478"/>
          <ac:picMkLst>
            <pc:docMk/>
            <pc:sldMk cId="1256650022" sldId="2635"/>
            <ac:picMk id="9" creationId="{B1FC95F4-0D80-5951-11CA-2D84E1CD12FB}"/>
          </ac:picMkLst>
        </pc:picChg>
        <pc:picChg chg="add del mod modCrop">
          <ac:chgData name="Sérgio Medeiros - RN" userId="88a9aa3e535825f5" providerId="LiveId" clId="{C1FAA3E8-4043-460D-A4C7-40499D20C89E}" dt="2024-05-28T15:10:57.297" v="539" actId="478"/>
          <ac:picMkLst>
            <pc:docMk/>
            <pc:sldMk cId="1256650022" sldId="2635"/>
            <ac:picMk id="12" creationId="{934C89D6-72FA-6F51-0F86-29A42AA7A1CD}"/>
          </ac:picMkLst>
        </pc:picChg>
        <pc:picChg chg="add mod modCrop">
          <ac:chgData name="Sérgio Medeiros - RN" userId="88a9aa3e535825f5" providerId="LiveId" clId="{C1FAA3E8-4043-460D-A4C7-40499D20C89E}" dt="2024-05-28T17:29:26.009" v="2901"/>
          <ac:picMkLst>
            <pc:docMk/>
            <pc:sldMk cId="1256650022" sldId="2635"/>
            <ac:picMk id="17" creationId="{AEBD2264-1750-3EDA-5841-517E85F2C9CF}"/>
          </ac:picMkLst>
        </pc:picChg>
        <pc:picChg chg="add">
          <ac:chgData name="Sérgio Medeiros - RN" userId="88a9aa3e535825f5" providerId="LiveId" clId="{C1FAA3E8-4043-460D-A4C7-40499D20C89E}" dt="2024-05-28T15:25:27.156" v="1658"/>
          <ac:picMkLst>
            <pc:docMk/>
            <pc:sldMk cId="1256650022" sldId="2635"/>
            <ac:picMk id="18" creationId="{0F846AB0-7195-43D0-5C49-3A6A0E20A6BD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1214336657" sldId="2648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14336657" sldId="2648"/>
            <ac:spMk id="18" creationId="{885B6BB6-14EF-4173-9094-B88CA9731DB2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1214336657" sldId="2648"/>
            <ac:grpSpMk id="64" creationId="{5B9B5F0A-49AA-481F-8C3E-908DA2F85059}"/>
          </ac:grpSpMkLst>
        </pc:gr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14336657" sldId="2648"/>
            <ac:picMk id="8" creationId="{B0F1E518-1043-4E35-94E8-7931B96DDF61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14336657" sldId="2648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14336657" sldId="2648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14336657" sldId="2648"/>
            <ac:picMk id="78" creationId="{4124D786-E1AB-468B-B857-0B515E8CA626}"/>
          </ac:picMkLst>
        </pc:picChg>
      </pc:sldChg>
      <pc:sldChg chg="addSp delSp modSp del mod setBg">
        <pc:chgData name="Sérgio Medeiros - RN" userId="88a9aa3e535825f5" providerId="LiveId" clId="{C1FAA3E8-4043-460D-A4C7-40499D20C89E}" dt="2024-05-29T08:48:34.910" v="6416" actId="47"/>
        <pc:sldMkLst>
          <pc:docMk/>
          <pc:sldMk cId="3823881682" sldId="2649"/>
        </pc:sldMkLst>
        <pc:spChg chg="del">
          <ac:chgData name="Sérgio Medeiros - RN" userId="88a9aa3e535825f5" providerId="LiveId" clId="{C1FAA3E8-4043-460D-A4C7-40499D20C89E}" dt="2024-05-28T15:48:05.187" v="2347" actId="478"/>
          <ac:spMkLst>
            <pc:docMk/>
            <pc:sldMk cId="3823881682" sldId="2649"/>
            <ac:spMk id="3" creationId="{D9CC43EF-2456-4395-ACC9-E3E930BF208A}"/>
          </ac:spMkLst>
        </pc:spChg>
        <pc:spChg chg="add del mod">
          <ac:chgData name="Sérgio Medeiros - RN" userId="88a9aa3e535825f5" providerId="LiveId" clId="{C1FAA3E8-4043-460D-A4C7-40499D20C89E}" dt="2024-05-28T17:02:40.228" v="2432" actId="478"/>
          <ac:spMkLst>
            <pc:docMk/>
            <pc:sldMk cId="3823881682" sldId="2649"/>
            <ac:spMk id="4" creationId="{7312C978-0BB2-9266-F6F0-4ADB57E9B1C3}"/>
          </ac:spMkLst>
        </pc:spChg>
        <pc:spChg chg="del">
          <ac:chgData name="Sérgio Medeiros - RN" userId="88a9aa3e535825f5" providerId="LiveId" clId="{C1FAA3E8-4043-460D-A4C7-40499D20C89E}" dt="2024-05-28T15:48:05.187" v="2347" actId="478"/>
          <ac:spMkLst>
            <pc:docMk/>
            <pc:sldMk cId="3823881682" sldId="2649"/>
            <ac:spMk id="6" creationId="{D2D4BE02-1F42-45EA-AB06-D20C35F502BF}"/>
          </ac:spMkLst>
        </pc:spChg>
        <pc:spChg chg="add del mod">
          <ac:chgData name="Sérgio Medeiros - RN" userId="88a9aa3e535825f5" providerId="LiveId" clId="{C1FAA3E8-4043-460D-A4C7-40499D20C89E}" dt="2024-05-28T17:02:43.101" v="2433" actId="478"/>
          <ac:spMkLst>
            <pc:docMk/>
            <pc:sldMk cId="3823881682" sldId="2649"/>
            <ac:spMk id="7" creationId="{C2A9F415-43FF-1C73-6EBF-416A9C9F4E88}"/>
          </ac:spMkLst>
        </pc:spChg>
        <pc:spChg chg="del mod">
          <ac:chgData name="Sérgio Medeiros - RN" userId="88a9aa3e535825f5" providerId="LiveId" clId="{C1FAA3E8-4043-460D-A4C7-40499D20C89E}" dt="2024-05-28T15:48:00.631" v="2346" actId="478"/>
          <ac:spMkLst>
            <pc:docMk/>
            <pc:sldMk cId="3823881682" sldId="2649"/>
            <ac:spMk id="8" creationId="{3AD5C4A4-29B9-41B3-8A39-76D4304BAFCE}"/>
          </ac:spMkLst>
        </pc:spChg>
        <pc:spChg chg="add del mod">
          <ac:chgData name="Sérgio Medeiros - RN" userId="88a9aa3e535825f5" providerId="LiveId" clId="{C1FAA3E8-4043-460D-A4C7-40499D20C89E}" dt="2024-05-28T17:02:45.206" v="2434" actId="478"/>
          <ac:spMkLst>
            <pc:docMk/>
            <pc:sldMk cId="3823881682" sldId="2649"/>
            <ac:spMk id="10" creationId="{48DD1C34-E9A3-5A57-D589-D0587EBFD15A}"/>
          </ac:spMkLst>
        </pc:spChg>
        <pc:spChg chg="del">
          <ac:chgData name="Sérgio Medeiros - RN" userId="88a9aa3e535825f5" providerId="LiveId" clId="{C1FAA3E8-4043-460D-A4C7-40499D20C89E}" dt="2024-05-28T15:47:57.161" v="2344" actId="478"/>
          <ac:spMkLst>
            <pc:docMk/>
            <pc:sldMk cId="3823881682" sldId="2649"/>
            <ac:spMk id="11" creationId="{ED1C73B5-E03D-4E4D-9D9C-CAE63DAD4F63}"/>
          </ac:spMkLst>
        </pc:spChg>
        <pc:spChg chg="add del mod">
          <ac:chgData name="Sérgio Medeiros - RN" userId="88a9aa3e535825f5" providerId="LiveId" clId="{C1FAA3E8-4043-460D-A4C7-40499D20C89E}" dt="2024-05-28T17:02:46.846" v="2435" actId="478"/>
          <ac:spMkLst>
            <pc:docMk/>
            <pc:sldMk cId="3823881682" sldId="2649"/>
            <ac:spMk id="12" creationId="{1EAF8CFB-CFCA-597C-AD85-68BA99401230}"/>
          </ac:spMkLst>
        </pc:spChg>
        <pc:spChg chg="add 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13" creationId="{8B565349-23C3-9D81-7700-13EE3AE50649}"/>
          </ac:spMkLst>
        </pc:spChg>
        <pc:spChg chg="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14" creationId="{E2172C00-A111-4FD7-B1B7-506D5C71C7FB}"/>
          </ac:spMkLst>
        </pc:spChg>
        <pc:spChg chg="add 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15" creationId="{5558DA98-C3DF-83C0-CBD1-53250A46678E}"/>
          </ac:spMkLst>
        </pc:spChg>
        <pc:spChg chg="add del mod">
          <ac:chgData name="Sérgio Medeiros - RN" userId="88a9aa3e535825f5" providerId="LiveId" clId="{C1FAA3E8-4043-460D-A4C7-40499D20C89E}" dt="2024-05-28T17:08:39.388" v="2509" actId="478"/>
          <ac:spMkLst>
            <pc:docMk/>
            <pc:sldMk cId="3823881682" sldId="2649"/>
            <ac:spMk id="16" creationId="{C154A9EF-C95D-7926-7047-ADB4769179F2}"/>
          </ac:spMkLst>
        </pc:spChg>
        <pc:spChg chg="del">
          <ac:chgData name="Sérgio Medeiros - RN" userId="88a9aa3e535825f5" providerId="LiveId" clId="{C1FAA3E8-4043-460D-A4C7-40499D20C89E}" dt="2024-05-28T15:48:05.187" v="2347" actId="478"/>
          <ac:spMkLst>
            <pc:docMk/>
            <pc:sldMk cId="3823881682" sldId="2649"/>
            <ac:spMk id="17" creationId="{9F6BB325-1DF7-4FBC-BC12-5579F89465D5}"/>
          </ac:spMkLst>
        </pc:spChg>
        <pc:spChg chg="del">
          <ac:chgData name="Sérgio Medeiros - RN" userId="88a9aa3e535825f5" providerId="LiveId" clId="{C1FAA3E8-4043-460D-A4C7-40499D20C89E}" dt="2024-05-28T15:48:05.187" v="2347" actId="478"/>
          <ac:spMkLst>
            <pc:docMk/>
            <pc:sldMk cId="3823881682" sldId="2649"/>
            <ac:spMk id="18" creationId="{868F05D8-15F8-4FD6-8128-0B393F2C5E0D}"/>
          </ac:spMkLst>
        </pc:spChg>
        <pc:spChg chg="add del mod">
          <ac:chgData name="Sérgio Medeiros - RN" userId="88a9aa3e535825f5" providerId="LiveId" clId="{C1FAA3E8-4043-460D-A4C7-40499D20C89E}" dt="2024-05-28T17:22:47.335" v="2789" actId="478"/>
          <ac:spMkLst>
            <pc:docMk/>
            <pc:sldMk cId="3823881682" sldId="2649"/>
            <ac:spMk id="19" creationId="{A3A33817-25A8-D313-86D4-C2DA0702EBE8}"/>
          </ac:spMkLst>
        </pc:spChg>
        <pc:spChg chg="add 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20" creationId="{3A0E0A38-C0FC-1225-69F8-4324D9A04ADD}"/>
          </ac:spMkLst>
        </pc:spChg>
        <pc:spChg chg="add 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22" creationId="{380E2AE5-492B-0E6B-EA5F-F4CCED360D6E}"/>
          </ac:spMkLst>
        </pc:spChg>
        <pc:spChg chg="add del mod">
          <ac:chgData name="Sérgio Medeiros - RN" userId="88a9aa3e535825f5" providerId="LiveId" clId="{C1FAA3E8-4043-460D-A4C7-40499D20C89E}" dt="2024-05-28T17:22:48.563" v="2790" actId="478"/>
          <ac:spMkLst>
            <pc:docMk/>
            <pc:sldMk cId="3823881682" sldId="2649"/>
            <ac:spMk id="23" creationId="{AC530F76-86F8-59D6-C227-610F9AB7053C}"/>
          </ac:spMkLst>
        </pc:spChg>
        <pc:spChg chg="add mod">
          <ac:chgData name="Sérgio Medeiros - RN" userId="88a9aa3e535825f5" providerId="LiveId" clId="{C1FAA3E8-4043-460D-A4C7-40499D20C89E}" dt="2024-05-28T18:01:14.736" v="3212" actId="207"/>
          <ac:spMkLst>
            <pc:docMk/>
            <pc:sldMk cId="3823881682" sldId="2649"/>
            <ac:spMk id="27" creationId="{F0957D1B-729A-C39F-237C-C76E5DCE596E}"/>
          </ac:spMkLst>
        </pc:spChg>
        <pc:spChg chg="add mod">
          <ac:chgData name="Sérgio Medeiros - RN" userId="88a9aa3e535825f5" providerId="LiveId" clId="{C1FAA3E8-4043-460D-A4C7-40499D20C89E}" dt="2024-05-28T17:29:26.009" v="2901"/>
          <ac:spMkLst>
            <pc:docMk/>
            <pc:sldMk cId="3823881682" sldId="2649"/>
            <ac:spMk id="28" creationId="{71838E50-5625-D6F0-8F59-909B9A635988}"/>
          </ac:spMkLst>
        </pc:spChg>
        <pc:spChg chg="mod">
          <ac:chgData name="Sérgio Medeiros - RN" userId="88a9aa3e535825f5" providerId="LiveId" clId="{C1FAA3E8-4043-460D-A4C7-40499D20C89E}" dt="2024-05-28T17:44:26.167" v="3038" actId="207"/>
          <ac:spMkLst>
            <pc:docMk/>
            <pc:sldMk cId="3823881682" sldId="2649"/>
            <ac:spMk id="30" creationId="{06D36C73-2D4A-6C0E-E132-7DB77755EBFD}"/>
          </ac:spMkLst>
        </pc:spChg>
        <pc:spChg chg="mod">
          <ac:chgData name="Sérgio Medeiros - RN" userId="88a9aa3e535825f5" providerId="LiveId" clId="{C1FAA3E8-4043-460D-A4C7-40499D20C89E}" dt="2024-05-28T17:44:22.480" v="3037" actId="207"/>
          <ac:spMkLst>
            <pc:docMk/>
            <pc:sldMk cId="3823881682" sldId="2649"/>
            <ac:spMk id="31" creationId="{12863C15-EBD0-5A7A-E11B-08802B32FFC0}"/>
          </ac:spMkLst>
        </pc:spChg>
        <pc:spChg chg="add del mod">
          <ac:chgData name="Sérgio Medeiros - RN" userId="88a9aa3e535825f5" providerId="LiveId" clId="{C1FAA3E8-4043-460D-A4C7-40499D20C89E}" dt="2024-05-28T20:16:03.859" v="4706" actId="478"/>
          <ac:spMkLst>
            <pc:docMk/>
            <pc:sldMk cId="3823881682" sldId="2649"/>
            <ac:spMk id="32" creationId="{0E927FDD-585D-0986-18CF-053388E52A42}"/>
          </ac:spMkLst>
        </pc:spChg>
        <pc:spChg chg="add del mod">
          <ac:chgData name="Sérgio Medeiros - RN" userId="88a9aa3e535825f5" providerId="LiveId" clId="{C1FAA3E8-4043-460D-A4C7-40499D20C89E}" dt="2024-05-28T20:16:11.434" v="4709" actId="478"/>
          <ac:spMkLst>
            <pc:docMk/>
            <pc:sldMk cId="3823881682" sldId="2649"/>
            <ac:spMk id="33" creationId="{DAC9A6D2-9D45-7D95-51B2-4AE7CBB7C485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823881682" sldId="2649"/>
            <ac:spMk id="35" creationId="{7349C136-AFF9-AFDA-6174-8D3C52639210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823881682" sldId="2649"/>
            <ac:spMk id="36" creationId="{930A660A-431A-A58D-0EBA-E3668D0184BA}"/>
          </ac:spMkLst>
        </pc:spChg>
        <pc:spChg chg="add del mod">
          <ac:chgData name="Sérgio Medeiros - RN" userId="88a9aa3e535825f5" providerId="LiveId" clId="{C1FAA3E8-4043-460D-A4C7-40499D20C89E}" dt="2024-05-28T18:17:05.064" v="3425" actId="478"/>
          <ac:spMkLst>
            <pc:docMk/>
            <pc:sldMk cId="3823881682" sldId="2649"/>
            <ac:spMk id="37" creationId="{17F97D2B-1E08-46E3-E498-BCAA6B33EB6E}"/>
          </ac:spMkLst>
        </pc:spChg>
        <pc:spChg chg="add mod">
          <ac:chgData name="Sérgio Medeiros - RN" userId="88a9aa3e535825f5" providerId="LiveId" clId="{C1FAA3E8-4043-460D-A4C7-40499D20C89E}" dt="2024-05-28T22:31:17.922" v="5944" actId="207"/>
          <ac:spMkLst>
            <pc:docMk/>
            <pc:sldMk cId="3823881682" sldId="2649"/>
            <ac:spMk id="39" creationId="{BDD842BE-7C52-58B1-C2B7-6B5F19830391}"/>
          </ac:spMkLst>
        </pc:spChg>
        <pc:spChg chg="add">
          <ac:chgData name="Sérgio Medeiros - RN" userId="88a9aa3e535825f5" providerId="LiveId" clId="{C1FAA3E8-4043-460D-A4C7-40499D20C89E}" dt="2024-05-28T20:16:30.035" v="4712" actId="26606"/>
          <ac:spMkLst>
            <pc:docMk/>
            <pc:sldMk cId="3823881682" sldId="2649"/>
            <ac:spMk id="43" creationId="{42A4FC2C-047E-45A5-965D-8E1E3BF09BC6}"/>
          </ac:spMkLst>
        </pc:spChg>
        <pc:grpChg chg="add del mod">
          <ac:chgData name="Sérgio Medeiros - RN" userId="88a9aa3e535825f5" providerId="LiveId" clId="{C1FAA3E8-4043-460D-A4C7-40499D20C89E}" dt="2024-05-28T20:16:03.859" v="4706" actId="478"/>
          <ac:grpSpMkLst>
            <pc:docMk/>
            <pc:sldMk cId="3823881682" sldId="2649"/>
            <ac:grpSpMk id="26" creationId="{4AF99522-4F0F-B14C-240D-2DFF23CECB85}"/>
          </ac:grpSpMkLst>
        </pc:grpChg>
        <pc:grpChg chg="add del mod">
          <ac:chgData name="Sérgio Medeiros - RN" userId="88a9aa3e535825f5" providerId="LiveId" clId="{C1FAA3E8-4043-460D-A4C7-40499D20C89E}" dt="2024-05-28T20:16:03.859" v="4706" actId="478"/>
          <ac:grpSpMkLst>
            <pc:docMk/>
            <pc:sldMk cId="3823881682" sldId="2649"/>
            <ac:grpSpMk id="29" creationId="{832DEB96-67FB-C384-DA00-2EF3DB348F7C}"/>
          </ac:grpSpMkLst>
        </pc:grpChg>
        <pc:grpChg chg="add del mod">
          <ac:chgData name="Sérgio Medeiros - RN" userId="88a9aa3e535825f5" providerId="LiveId" clId="{C1FAA3E8-4043-460D-A4C7-40499D20C89E}" dt="2024-05-28T20:16:07.578" v="4708" actId="478"/>
          <ac:grpSpMkLst>
            <pc:docMk/>
            <pc:sldMk cId="3823881682" sldId="2649"/>
            <ac:grpSpMk id="34" creationId="{8A2EFB3A-DEEB-3084-3B39-31315F13B833}"/>
          </ac:grpSpMkLst>
        </pc:grpChg>
        <pc:grpChg chg="del mod">
          <ac:chgData name="Sérgio Medeiros - RN" userId="88a9aa3e535825f5" providerId="LiveId" clId="{C1FAA3E8-4043-460D-A4C7-40499D20C89E}" dt="2024-05-28T17:43:02.756" v="3025" actId="478"/>
          <ac:grpSpMkLst>
            <pc:docMk/>
            <pc:sldMk cId="3823881682" sldId="2649"/>
            <ac:grpSpMk id="64" creationId="{5B9B5F0A-49AA-481F-8C3E-908DA2F85059}"/>
          </ac:grpSpMkLst>
        </pc:grpChg>
        <pc:graphicFrameChg chg="add del mod modGraphic">
          <ac:chgData name="Sérgio Medeiros - RN" userId="88a9aa3e535825f5" providerId="LiveId" clId="{C1FAA3E8-4043-460D-A4C7-40499D20C89E}" dt="2024-05-28T17:22:10.997" v="2783" actId="478"/>
          <ac:graphicFrameMkLst>
            <pc:docMk/>
            <pc:sldMk cId="3823881682" sldId="2649"/>
            <ac:graphicFrameMk id="24" creationId="{9BF20E63-0214-E25D-60E8-1FE3EAA33540}"/>
          </ac:graphicFrameMkLst>
        </pc:graphicFrameChg>
        <pc:graphicFrameChg chg="add del mod">
          <ac:chgData name="Sérgio Medeiros - RN" userId="88a9aa3e535825f5" providerId="LiveId" clId="{C1FAA3E8-4043-460D-A4C7-40499D20C89E}" dt="2024-05-28T17:23:22.009" v="2794" actId="478"/>
          <ac:graphicFrameMkLst>
            <pc:docMk/>
            <pc:sldMk cId="3823881682" sldId="2649"/>
            <ac:graphicFrameMk id="25" creationId="{35CA0524-DCF1-E4AE-CF9C-1F47927A4945}"/>
          </ac:graphicFrameMkLst>
        </pc:graphicFrameChg>
        <pc:picChg chg="add del mod">
          <ac:chgData name="Sérgio Medeiros - RN" userId="88a9aa3e535825f5" providerId="LiveId" clId="{C1FAA3E8-4043-460D-A4C7-40499D20C89E}" dt="2024-05-28T17:09:15.050" v="2512" actId="478"/>
          <ac:picMkLst>
            <pc:docMk/>
            <pc:sldMk cId="3823881682" sldId="2649"/>
            <ac:picMk id="2" creationId="{3A4FDCD2-3E0F-62C7-75D1-21A678E327B9}"/>
          </ac:picMkLst>
        </pc:picChg>
        <pc:picChg chg="add del mod">
          <ac:chgData name="Sérgio Medeiros - RN" userId="88a9aa3e535825f5" providerId="LiveId" clId="{C1FAA3E8-4043-460D-A4C7-40499D20C89E}" dt="2024-05-28T17:06:22.092" v="2495" actId="478"/>
          <ac:picMkLst>
            <pc:docMk/>
            <pc:sldMk cId="3823881682" sldId="2649"/>
            <ac:picMk id="9" creationId="{1C8331AD-91C6-46BB-9278-C560F7245019}"/>
          </ac:picMkLst>
        </pc:picChg>
        <pc:picChg chg="add mod">
          <ac:chgData name="Sérgio Medeiros - RN" userId="88a9aa3e535825f5" providerId="LiveId" clId="{C1FAA3E8-4043-460D-A4C7-40499D20C89E}" dt="2024-05-28T20:20:30.743" v="4765" actId="1037"/>
          <ac:picMkLst>
            <pc:docMk/>
            <pc:sldMk cId="3823881682" sldId="2649"/>
            <ac:picMk id="38" creationId="{C5E4FAB2-5660-CE09-B7CD-03A88EF1DD9A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823881682" sldId="2649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823881682" sldId="2649"/>
            <ac:picMk id="77" creationId="{3368F4AA-F01B-4B2F-A547-B9A398ECF49E}"/>
          </ac:picMkLst>
        </pc:picChg>
        <pc:picChg chg="del mod">
          <ac:chgData name="Sérgio Medeiros - RN" userId="88a9aa3e535825f5" providerId="LiveId" clId="{C1FAA3E8-4043-460D-A4C7-40499D20C89E}" dt="2024-05-28T20:16:05.017" v="4707" actId="478"/>
          <ac:picMkLst>
            <pc:docMk/>
            <pc:sldMk cId="3823881682" sldId="2649"/>
            <ac:picMk id="78" creationId="{4124D786-E1AB-468B-B857-0B515E8CA626}"/>
          </ac:picMkLst>
        </pc:picChg>
        <pc:cxnChg chg="del">
          <ac:chgData name="Sérgio Medeiros - RN" userId="88a9aa3e535825f5" providerId="LiveId" clId="{C1FAA3E8-4043-460D-A4C7-40499D20C89E}" dt="2024-05-28T15:48:05.187" v="2347" actId="478"/>
          <ac:cxnSpMkLst>
            <pc:docMk/>
            <pc:sldMk cId="3823881682" sldId="2649"/>
            <ac:cxnSpMk id="5" creationId="{95C8B304-8508-4937-BB3D-F3FC83A9AE99}"/>
          </ac:cxnSpMkLst>
        </pc:cxnChg>
        <pc:cxnChg chg="del">
          <ac:chgData name="Sérgio Medeiros - RN" userId="88a9aa3e535825f5" providerId="LiveId" clId="{C1FAA3E8-4043-460D-A4C7-40499D20C89E}" dt="2024-05-28T15:48:05.187" v="2347" actId="478"/>
          <ac:cxnSpMkLst>
            <pc:docMk/>
            <pc:sldMk cId="3823881682" sldId="2649"/>
            <ac:cxnSpMk id="21" creationId="{18F2E85B-472D-4159-AE71-47F4F0B9DF8F}"/>
          </ac:cxnSpMkLst>
        </pc:cxnChg>
      </pc:sldChg>
      <pc:sldChg chg="addSp delSp modSp mod">
        <pc:chgData name="Sérgio Medeiros - RN" userId="88a9aa3e535825f5" providerId="LiveId" clId="{C1FAA3E8-4043-460D-A4C7-40499D20C89E}" dt="2024-05-28T22:27:52.756" v="5942" actId="207"/>
        <pc:sldMkLst>
          <pc:docMk/>
          <pc:sldMk cId="3464007397" sldId="2650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2" creationId="{4F034BC9-DBB4-4199-B753-6455796FE99A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3" creationId="{F6DC7BE9-D6DB-4C94-A20D-48D6D4106080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4" creationId="{7DF4CD40-5C32-4668-8E5B-2F118AC8BDC1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12" creationId="{546E4C76-F16D-4AE7-80DD-2F345F98494F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13" creationId="{FD4AF25D-36AD-402B-86FA-A3889F9E816A}"/>
          </ac:spMkLst>
        </pc:spChg>
        <pc:spChg chg="mod">
          <ac:chgData name="Sérgio Medeiros - RN" userId="88a9aa3e535825f5" providerId="LiveId" clId="{C1FAA3E8-4043-460D-A4C7-40499D20C89E}" dt="2024-05-28T22:27:52.756" v="5942" actId="207"/>
          <ac:spMkLst>
            <pc:docMk/>
            <pc:sldMk cId="3464007397" sldId="2650"/>
            <ac:spMk id="14" creationId="{E2172C00-A111-4FD7-B1B7-506D5C71C7FB}"/>
          </ac:spMkLst>
        </pc:spChg>
        <pc:spChg chg="mod">
          <ac:chgData name="Sérgio Medeiros - RN" userId="88a9aa3e535825f5" providerId="LiveId" clId="{C1FAA3E8-4043-460D-A4C7-40499D20C89E}" dt="2024-05-28T21:19:07.935" v="5456" actId="14100"/>
          <ac:spMkLst>
            <pc:docMk/>
            <pc:sldMk cId="3464007397" sldId="2650"/>
            <ac:spMk id="16" creationId="{DF4D78B6-A705-4FB1-8C0D-9301DFB3DD5C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464007397" sldId="2650"/>
            <ac:spMk id="17" creationId="{9E815710-64DB-4677-B03C-59E52FD5EFB1}"/>
          </ac:spMkLst>
        </pc:spChg>
        <pc:grpChg chg="del mod">
          <ac:chgData name="Sérgio Medeiros - RN" userId="88a9aa3e535825f5" providerId="LiveId" clId="{C1FAA3E8-4043-460D-A4C7-40499D20C89E}" dt="2024-05-28T19:05:33.874" v="3644" actId="478"/>
          <ac:grpSpMkLst>
            <pc:docMk/>
            <pc:sldMk cId="3464007397" sldId="2650"/>
            <ac:grpSpMk id="64" creationId="{5B9B5F0A-49AA-481F-8C3E-908DA2F85059}"/>
          </ac:grpSpMkLst>
        </pc:grpChg>
        <pc:picChg chg="add mod">
          <ac:chgData name="Sérgio Medeiros - RN" userId="88a9aa3e535825f5" providerId="LiveId" clId="{C1FAA3E8-4043-460D-A4C7-40499D20C89E}" dt="2024-05-28T19:05:38.035" v="3646"/>
          <ac:picMkLst>
            <pc:docMk/>
            <pc:sldMk cId="3464007397" sldId="2650"/>
            <ac:picMk id="5" creationId="{E1EAE46A-4885-0BC2-4523-EDFF439FDCBA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464007397" sldId="2650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464007397" sldId="2650"/>
            <ac:picMk id="77" creationId="{3368F4AA-F01B-4B2F-A547-B9A398ECF49E}"/>
          </ac:picMkLst>
        </pc:picChg>
        <pc:picChg chg="del mod">
          <ac:chgData name="Sérgio Medeiros - RN" userId="88a9aa3e535825f5" providerId="LiveId" clId="{C1FAA3E8-4043-460D-A4C7-40499D20C89E}" dt="2024-05-28T19:05:36.673" v="3645" actId="478"/>
          <ac:picMkLst>
            <pc:docMk/>
            <pc:sldMk cId="3464007397" sldId="2650"/>
            <ac:picMk id="78" creationId="{4124D786-E1AB-468B-B857-0B515E8CA626}"/>
          </ac:picMkLst>
        </pc:picChg>
      </pc:sldChg>
      <pc:sldChg chg="addSp delSp modSp mod">
        <pc:chgData name="Sérgio Medeiros - RN" userId="88a9aa3e535825f5" providerId="LiveId" clId="{C1FAA3E8-4043-460D-A4C7-40499D20C89E}" dt="2024-05-28T22:25:36.964" v="5931" actId="207"/>
        <pc:sldMkLst>
          <pc:docMk/>
          <pc:sldMk cId="2786368664" sldId="2651"/>
        </pc:sldMkLst>
        <pc:spChg chg="add mod">
          <ac:chgData name="Sérgio Medeiros - RN" userId="88a9aa3e535825f5" providerId="LiveId" clId="{C1FAA3E8-4043-460D-A4C7-40499D20C89E}" dt="2024-05-28T22:25:36.964" v="5931" actId="207"/>
          <ac:spMkLst>
            <pc:docMk/>
            <pc:sldMk cId="2786368664" sldId="2651"/>
            <ac:spMk id="2" creationId="{057B7077-82CD-963F-C3FC-3799FDB61178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8" creationId="{BCC5E115-56CE-7831-4277-3DC586468993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9" creationId="{932E47DF-6E0F-8242-BF06-C268FF51039E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10" creationId="{DEEBF11F-59C5-BB0A-7CE1-62DB627A307B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11" creationId="{EC075602-F019-95CC-884E-6353D0E5E446}"/>
          </ac:spMkLst>
        </pc:spChg>
        <pc:spChg chg="add mod">
          <ac:chgData name="Sérgio Medeiros - RN" userId="88a9aa3e535825f5" providerId="LiveId" clId="{C1FAA3E8-4043-460D-A4C7-40499D20C89E}" dt="2024-05-28T21:14:04.308" v="5345" actId="3064"/>
          <ac:spMkLst>
            <pc:docMk/>
            <pc:sldMk cId="2786368664" sldId="2651"/>
            <ac:spMk id="13" creationId="{4D2B7207-3FA7-7A84-2785-081F2D003229}"/>
          </ac:spMkLst>
        </pc:spChg>
        <pc:spChg chg="add mod">
          <ac:chgData name="Sérgio Medeiros - RN" userId="88a9aa3e535825f5" providerId="LiveId" clId="{C1FAA3E8-4043-460D-A4C7-40499D20C89E}" dt="2024-05-28T21:14:04.308" v="5345" actId="3064"/>
          <ac:spMkLst>
            <pc:docMk/>
            <pc:sldMk cId="2786368664" sldId="2651"/>
            <ac:spMk id="14" creationId="{B65EDEBB-1968-FFF8-BCCE-DCE340E0F804}"/>
          </ac:spMkLst>
        </pc:spChg>
        <pc:spChg chg="del mod">
          <ac:chgData name="Sérgio Medeiros - RN" userId="88a9aa3e535825f5" providerId="LiveId" clId="{C1FAA3E8-4043-460D-A4C7-40499D20C89E}" dt="2024-05-28T19:07:01.091" v="3653" actId="478"/>
          <ac:spMkLst>
            <pc:docMk/>
            <pc:sldMk cId="2786368664" sldId="2651"/>
            <ac:spMk id="15" creationId="{44BB0A6C-4835-4AB8-A3D5-A19771263F9E}"/>
          </ac:spMkLst>
        </pc:spChg>
        <pc:spChg chg="del mod">
          <ac:chgData name="Sérgio Medeiros - RN" userId="88a9aa3e535825f5" providerId="LiveId" clId="{C1FAA3E8-4043-460D-A4C7-40499D20C89E}" dt="2024-05-28T19:07:04.075" v="3655" actId="478"/>
          <ac:spMkLst>
            <pc:docMk/>
            <pc:sldMk cId="2786368664" sldId="2651"/>
            <ac:spMk id="16" creationId="{DF4D78B6-A705-4FB1-8C0D-9301DFB3DD5C}"/>
          </ac:spMkLst>
        </pc:spChg>
        <pc:spChg chg="add mod">
          <ac:chgData name="Sérgio Medeiros - RN" userId="88a9aa3e535825f5" providerId="LiveId" clId="{C1FAA3E8-4043-460D-A4C7-40499D20C89E}" dt="2024-05-28T21:11:00.586" v="5255"/>
          <ac:spMkLst>
            <pc:docMk/>
            <pc:sldMk cId="2786368664" sldId="2651"/>
            <ac:spMk id="18" creationId="{140E7499-3539-6752-FFBA-5F20BBC0FD2B}"/>
          </ac:spMkLst>
        </pc:spChg>
        <pc:spChg chg="add mod">
          <ac:chgData name="Sérgio Medeiros - RN" userId="88a9aa3e535825f5" providerId="LiveId" clId="{C1FAA3E8-4043-460D-A4C7-40499D20C89E}" dt="2024-05-28T21:11:24.955" v="5268" actId="20577"/>
          <ac:spMkLst>
            <pc:docMk/>
            <pc:sldMk cId="2786368664" sldId="2651"/>
            <ac:spMk id="19" creationId="{D4EE0996-D721-F025-4C11-C1102BB522D7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0" creationId="{F6373480-3F62-A19E-9E02-65625CC6E4F3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1" creationId="{672EC93B-A47C-043B-A6AB-5EF89D5D30CF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2" creationId="{4D574049-B627-F765-4148-B24291383993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3" creationId="{2F788B1F-1832-6BCF-952F-37A7B100CD54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4" creationId="{48426B1D-20FD-1B87-7FA7-06442DEA08AD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5" creationId="{6E401053-BDF3-BA51-3C89-A34C8363F32E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6" creationId="{6ECA3655-B95E-5B1C-6245-D44F67FFF964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7" creationId="{86BA445C-9746-939A-9F0A-BA68CC86F100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8" creationId="{D4BCF04A-5093-9D28-9325-12D1BD79F9BF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29" creationId="{16C6597A-F825-413D-7A29-1F80FF93D69C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30" creationId="{E09DE636-3369-4953-1225-F2577D006117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31" creationId="{F1429B39-DCFB-357D-A459-12839F20E097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32" creationId="{6EB0AC3C-6670-ADA3-9F5F-875F46958BB2}"/>
          </ac:spMkLst>
        </pc:spChg>
        <pc:spChg chg="add mod">
          <ac:chgData name="Sérgio Medeiros - RN" userId="88a9aa3e535825f5" providerId="LiveId" clId="{C1FAA3E8-4043-460D-A4C7-40499D20C89E}" dt="2024-05-28T21:17:29.931" v="5451" actId="164"/>
          <ac:spMkLst>
            <pc:docMk/>
            <pc:sldMk cId="2786368664" sldId="2651"/>
            <ac:spMk id="33" creationId="{6AE7D6DC-2C12-2408-D017-A14C50177197}"/>
          </ac:spMkLst>
        </pc:spChg>
        <pc:grpChg chg="add del mod">
          <ac:chgData name="Sérgio Medeiros - RN" userId="88a9aa3e535825f5" providerId="LiveId" clId="{C1FAA3E8-4043-460D-A4C7-40499D20C89E}" dt="2024-05-28T21:14:21.369" v="5348" actId="478"/>
          <ac:grpSpMkLst>
            <pc:docMk/>
            <pc:sldMk cId="2786368664" sldId="2651"/>
            <ac:grpSpMk id="12" creationId="{D45EA568-7784-7826-CCEA-E1008E4F575C}"/>
          </ac:grpSpMkLst>
        </pc:grpChg>
        <pc:grpChg chg="add del mod">
          <ac:chgData name="Sérgio Medeiros - RN" userId="88a9aa3e535825f5" providerId="LiveId" clId="{C1FAA3E8-4043-460D-A4C7-40499D20C89E}" dt="2024-05-28T21:11:46.951" v="5271" actId="478"/>
          <ac:grpSpMkLst>
            <pc:docMk/>
            <pc:sldMk cId="2786368664" sldId="2651"/>
            <ac:grpSpMk id="17" creationId="{6A6C531E-1E41-6EF4-6085-48DDAE437E70}"/>
          </ac:grpSpMkLst>
        </pc:grpChg>
        <pc:grpChg chg="add mod">
          <ac:chgData name="Sérgio Medeiros - RN" userId="88a9aa3e535825f5" providerId="LiveId" clId="{C1FAA3E8-4043-460D-A4C7-40499D20C89E}" dt="2024-05-28T21:17:52.402" v="5452" actId="1076"/>
          <ac:grpSpMkLst>
            <pc:docMk/>
            <pc:sldMk cId="2786368664" sldId="2651"/>
            <ac:grpSpMk id="34" creationId="{57178ADF-00DA-4EB3-5520-41E0ECF01AF5}"/>
          </ac:grpSpMkLst>
        </pc:grpChg>
        <pc:grpChg chg="del mod">
          <ac:chgData name="Sérgio Medeiros - RN" userId="88a9aa3e535825f5" providerId="LiveId" clId="{C1FAA3E8-4043-460D-A4C7-40499D20C89E}" dt="2024-05-28T19:06:12.981" v="3647" actId="478"/>
          <ac:grpSpMkLst>
            <pc:docMk/>
            <pc:sldMk cId="2786368664" sldId="2651"/>
            <ac:grpSpMk id="64" creationId="{5B9B5F0A-49AA-481F-8C3E-908DA2F85059}"/>
          </ac:grpSpMkLst>
        </pc:grpChg>
        <pc:graphicFrameChg chg="add del mod modGraphic">
          <ac:chgData name="Sérgio Medeiros - RN" userId="88a9aa3e535825f5" providerId="LiveId" clId="{C1FAA3E8-4043-460D-A4C7-40499D20C89E}" dt="2024-05-28T21:11:05.667" v="5256" actId="478"/>
          <ac:graphicFrameMkLst>
            <pc:docMk/>
            <pc:sldMk cId="2786368664" sldId="2651"/>
            <ac:graphicFrameMk id="5" creationId="{643C5DA0-D094-7017-CF81-6C5E7CFEFBBD}"/>
          </ac:graphicFrameMkLst>
        </pc:graphicFrameChg>
        <pc:graphicFrameChg chg="add del modGraphic">
          <ac:chgData name="Sérgio Medeiros - RN" userId="88a9aa3e535825f5" providerId="LiveId" clId="{C1FAA3E8-4043-460D-A4C7-40499D20C89E}" dt="2024-05-28T19:11:25.338" v="3755" actId="478"/>
          <ac:graphicFrameMkLst>
            <pc:docMk/>
            <pc:sldMk cId="2786368664" sldId="2651"/>
            <ac:graphicFrameMk id="6" creationId="{C45D5C82-CBFB-D1DD-81A4-C0A460088818}"/>
          </ac:graphicFrameMkLst>
        </pc:graphicFrameChg>
        <pc:graphicFrameChg chg="add mod">
          <ac:chgData name="Sérgio Medeiros - RN" userId="88a9aa3e535825f5" providerId="LiveId" clId="{C1FAA3E8-4043-460D-A4C7-40499D20C89E}" dt="2024-05-28T21:07:23.817" v="5215"/>
          <ac:graphicFrameMkLst>
            <pc:docMk/>
            <pc:sldMk cId="2786368664" sldId="2651"/>
            <ac:graphicFrameMk id="7" creationId="{536F6AE5-204F-848F-B723-A92D1448F17C}"/>
          </ac:graphicFrameMkLst>
        </pc:graphicFrameChg>
        <pc:picChg chg="add mod">
          <ac:chgData name="Sérgio Medeiros - RN" userId="88a9aa3e535825f5" providerId="LiveId" clId="{C1FAA3E8-4043-460D-A4C7-40499D20C89E}" dt="2024-05-28T19:06:57.967" v="3652" actId="1076"/>
          <ac:picMkLst>
            <pc:docMk/>
            <pc:sldMk cId="2786368664" sldId="2651"/>
            <ac:picMk id="4" creationId="{8B38CFE7-6B55-6FEE-68DF-37396BE9AD06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786368664" sldId="2651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786368664" sldId="2651"/>
            <ac:picMk id="77" creationId="{3368F4AA-F01B-4B2F-A547-B9A398ECF49E}"/>
          </ac:picMkLst>
        </pc:picChg>
        <pc:picChg chg="del mod">
          <ac:chgData name="Sérgio Medeiros - RN" userId="88a9aa3e535825f5" providerId="LiveId" clId="{C1FAA3E8-4043-460D-A4C7-40499D20C89E}" dt="2024-05-28T19:06:14.124" v="3648" actId="478"/>
          <ac:picMkLst>
            <pc:docMk/>
            <pc:sldMk cId="2786368664" sldId="2651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3102227763" sldId="2652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102227763" sldId="2652"/>
            <ac:spMk id="15" creationId="{44BB0A6C-4835-4AB8-A3D5-A19771263F9E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102227763" sldId="2652"/>
            <ac:spMk id="16" creationId="{DF4D78B6-A705-4FB1-8C0D-9301DFB3DD5C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3102227763" sldId="2652"/>
            <ac:grpSpMk id="64" creationId="{5B9B5F0A-49AA-481F-8C3E-908DA2F85059}"/>
          </ac:grpSpMkLst>
        </pc:gr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102227763" sldId="2652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102227763" sldId="2652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102227763" sldId="2652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3866211626" sldId="2653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866211626" sldId="2653"/>
            <ac:spMk id="16" creationId="{DF4D78B6-A705-4FB1-8C0D-9301DFB3DD5C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3866211626" sldId="2653"/>
            <ac:grpSpMk id="64" creationId="{5B9B5F0A-49AA-481F-8C3E-908DA2F85059}"/>
          </ac:grpSpMkLst>
        </pc:gr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866211626" sldId="2653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866211626" sldId="2653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866211626" sldId="2653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3094878096" sldId="2654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3094878096" sldId="2654"/>
            <ac:spMk id="15" creationId="{44BB0A6C-4835-4AB8-A3D5-A19771263F9E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3094878096" sldId="2654"/>
            <ac:grpSpMk id="64" creationId="{5B9B5F0A-49AA-481F-8C3E-908DA2F85059}"/>
          </ac:grpSpMkLst>
        </pc:grp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3094878096" sldId="2654"/>
            <ac:graphicFrameMk id="2" creationId="{C804D1DC-7F51-4E32-A301-BEAF1D4D0121}"/>
          </ac:graphicFrameMkLst>
        </pc:graphicFrame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094878096" sldId="2654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094878096" sldId="2654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3094878096" sldId="2654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2837231286" sldId="2655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4" creationId="{F8BBCF10-4343-4441-98DE-29E947664653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5" creationId="{4AC6037A-7CDA-43CB-AEF5-D3C1DA56A068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6" creationId="{EA2783A1-EAC6-4B2A-95F7-91ED9A788394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15" creationId="{44BB0A6C-4835-4AB8-A3D5-A19771263F9E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16" creationId="{3AB481E8-7D24-4B02-9CEB-31E368661661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17" creationId="{75A21D37-4FCB-4FE4-8892-4A0FA673735E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18" creationId="{B7A6B456-2F4C-4C2E-9A64-8B08205A074D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19" creationId="{A1D52EF8-97F4-4576-9145-979083B5C441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21" creationId="{321BADF3-819B-4F43-AE90-040BFAA2FF26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22" creationId="{FF6274C4-5372-4D65-9FB0-4654D377264C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23" creationId="{AB8BC494-7725-46EB-B050-E828F463896C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837231286" sldId="2655"/>
            <ac:spMk id="24" creationId="{471800D6-27AB-4BDE-A97B-0716845B477E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2837231286" sldId="2655"/>
            <ac:grpSpMk id="64" creationId="{5B9B5F0A-49AA-481F-8C3E-908DA2F85059}"/>
          </ac:grpSpMkLst>
        </pc:gr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11" creationId="{D0B2079A-ED03-4CAC-BB97-25CC29FE8396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12" creationId="{D21333B7-D81E-4D1B-B570-752D8ECFD72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78" creationId="{4124D786-E1AB-468B-B857-0B515E8CA626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2052" creationId="{E822BC87-A006-4C2A-9DB7-C9DCA3DDE8E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837231286" sldId="2655"/>
            <ac:picMk id="2054" creationId="{CA8F2A1D-C466-4B76-9A10-C24291B77290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2244012789" sldId="2656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2244012789" sldId="2656"/>
            <ac:spMk id="15" creationId="{44BB0A6C-4835-4AB8-A3D5-A19771263F9E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2244012789" sldId="2656"/>
            <ac:grpSpMk id="64" creationId="{5B9B5F0A-49AA-481F-8C3E-908DA2F85059}"/>
          </ac:grpSpMkLst>
        </pc:grp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2244012789" sldId="2656"/>
            <ac:graphicFrameMk id="25" creationId="{A9F837F9-7B20-429E-B269-F6388E5CD0DC}"/>
          </ac:graphicFrameMkLst>
        </pc:graphicFrame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2244012789" sldId="2656"/>
            <ac:graphicFrameMk id="26" creationId="{DD36CB23-33EE-47E3-BBA3-2531750B1980}"/>
          </ac:graphicFrameMkLst>
        </pc:graphicFrame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244012789" sldId="2656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244012789" sldId="2656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2244012789" sldId="2656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1711296809" sldId="2657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4" creationId="{CF2B80C5-9D1B-477B-8CB9-38068E028FBC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6" creationId="{EA2783A1-EAC6-4B2A-95F7-91ED9A788394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15" creationId="{44BB0A6C-4835-4AB8-A3D5-A19771263F9E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16" creationId="{58674FC9-FC60-4919-B7AE-4BAA9E881611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17" creationId="{DA3C3A25-C2AA-4D9F-AFB9-6AA00DC6AD55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18" creationId="{96541C00-AB3A-4107-BA51-9F0129C551F5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23" creationId="{AB8BC494-7725-46EB-B050-E828F463896C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711296809" sldId="2657"/>
            <ac:spMk id="26" creationId="{484EFBE0-1315-4D56-B895-D5DC7FE25C0F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1711296809" sldId="2657"/>
            <ac:grpSpMk id="64" creationId="{5B9B5F0A-49AA-481F-8C3E-908DA2F85059}"/>
          </ac:grpSpMkLst>
        </pc:grp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1711296809" sldId="2657"/>
            <ac:graphicFrameMk id="12" creationId="{25792E23-BA5E-4446-B66B-F87844C26A1A}"/>
          </ac:graphicFrameMkLst>
        </pc:graphicFrame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711296809" sldId="2657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711296809" sldId="2657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711296809" sldId="2657"/>
            <ac:picMk id="78" creationId="{4124D786-E1AB-468B-B857-0B515E8CA626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711296809" sldId="2657"/>
            <ac:picMk id="2054" creationId="{CA8F2A1D-C466-4B76-9A10-C24291B77290}"/>
          </ac:picMkLst>
        </pc:picChg>
        <pc:cxnChg chg="mod">
          <ac:chgData name="Sérgio Medeiros - RN" userId="88a9aa3e535825f5" providerId="LiveId" clId="{C1FAA3E8-4043-460D-A4C7-40499D20C89E}" dt="2024-05-28T17:29:26.009" v="2901"/>
          <ac:cxnSpMkLst>
            <pc:docMk/>
            <pc:sldMk cId="1711296809" sldId="2657"/>
            <ac:cxnSpMk id="7" creationId="{9DDA7D03-1700-4523-B25D-D4454F567429}"/>
          </ac:cxnSpMkLst>
        </pc:cxnChg>
        <pc:cxnChg chg="mod">
          <ac:chgData name="Sérgio Medeiros - RN" userId="88a9aa3e535825f5" providerId="LiveId" clId="{C1FAA3E8-4043-460D-A4C7-40499D20C89E}" dt="2024-05-28T17:29:26.009" v="2901"/>
          <ac:cxnSpMkLst>
            <pc:docMk/>
            <pc:sldMk cId="1711296809" sldId="2657"/>
            <ac:cxnSpMk id="22" creationId="{6825ACB8-2C06-47FC-A05E-A0330FF710B0}"/>
          </ac:cxnSpMkLst>
        </pc:cxnChg>
        <pc:cxnChg chg="mod">
          <ac:chgData name="Sérgio Medeiros - RN" userId="88a9aa3e535825f5" providerId="LiveId" clId="{C1FAA3E8-4043-460D-A4C7-40499D20C89E}" dt="2024-05-28T17:29:26.009" v="2901"/>
          <ac:cxnSpMkLst>
            <pc:docMk/>
            <pc:sldMk cId="1711296809" sldId="2657"/>
            <ac:cxnSpMk id="25" creationId="{5398F3EB-504B-417B-B16C-77A91B66E9D8}"/>
          </ac:cxnSpMkLst>
        </pc:cxnChg>
        <pc:cxnChg chg="mod">
          <ac:chgData name="Sérgio Medeiros - RN" userId="88a9aa3e535825f5" providerId="LiveId" clId="{C1FAA3E8-4043-460D-A4C7-40499D20C89E}" dt="2024-05-28T17:29:26.009" v="2901"/>
          <ac:cxnSpMkLst>
            <pc:docMk/>
            <pc:sldMk cId="1711296809" sldId="2657"/>
            <ac:cxnSpMk id="27" creationId="{D6FC2E3F-2E9B-46E7-AF63-0F8619527379}"/>
          </ac:cxnSpMkLst>
        </pc:cxnChg>
      </pc:sldChg>
      <pc:sldChg chg="modSp del">
        <pc:chgData name="Sérgio Medeiros - RN" userId="88a9aa3e535825f5" providerId="LiveId" clId="{C1FAA3E8-4043-460D-A4C7-40499D20C89E}" dt="2024-05-28T23:01:26.111" v="5993" actId="47"/>
        <pc:sldMkLst>
          <pc:docMk/>
          <pc:sldMk cId="799348834" sldId="2659"/>
        </pc:sldMkLst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799348834" sldId="2659"/>
            <ac:picMk id="3" creationId="{7A3B33DA-0987-4201-BA95-11B7D8686BE5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1871327810" sldId="2660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871327810" sldId="2660"/>
            <ac:spMk id="5" creationId="{2B0BD268-3412-4AFC-BF33-69BBE2A5D71B}"/>
          </ac:spMkLst>
        </pc:s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871327810" sldId="2660"/>
            <ac:picMk id="4" creationId="{7B7898F2-7506-43E4-99E6-84B9900C462F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992903117" sldId="2661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992903117" sldId="2661"/>
            <ac:spMk id="15" creationId="{44BB0A6C-4835-4AB8-A3D5-A19771263F9E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992903117" sldId="2661"/>
            <ac:grpSpMk id="64" creationId="{5B9B5F0A-49AA-481F-8C3E-908DA2F85059}"/>
          </ac:grpSpMkLst>
        </pc:grp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992903117" sldId="2661"/>
            <ac:graphicFrameMk id="2" creationId="{C804D1DC-7F51-4E32-A301-BEAF1D4D0121}"/>
          </ac:graphicFrameMkLst>
        </pc:graphicFrame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992903117" sldId="2661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992903117" sldId="2661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992903117" sldId="2661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1245389054" sldId="2662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45389054" sldId="2662"/>
            <ac:spMk id="15" creationId="{44BB0A6C-4835-4AB8-A3D5-A19771263F9E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245389054" sldId="2662"/>
            <ac:spMk id="16" creationId="{DF4D78B6-A705-4FB1-8C0D-9301DFB3DD5C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1245389054" sldId="2662"/>
            <ac:grpSpMk id="64" creationId="{5B9B5F0A-49AA-481F-8C3E-908DA2F85059}"/>
          </ac:grpSpMkLst>
        </pc:gr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45389054" sldId="2662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45389054" sldId="2662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245389054" sldId="2662"/>
            <ac:picMk id="78" creationId="{4124D786-E1AB-468B-B857-0B515E8CA626}"/>
          </ac:picMkLst>
        </pc:picChg>
      </pc:sldChg>
      <pc:sldChg chg="modSp del">
        <pc:chgData name="Sérgio Medeiros - RN" userId="88a9aa3e535825f5" providerId="LiveId" clId="{C1FAA3E8-4043-460D-A4C7-40499D20C89E}" dt="2024-05-28T23:01:19.891" v="5992" actId="47"/>
        <pc:sldMkLst>
          <pc:docMk/>
          <pc:sldMk cId="831274554" sldId="2663"/>
        </pc:sld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831274554" sldId="2663"/>
            <ac:spMk id="5" creationId="{2B0BD268-3412-4AFC-BF33-69BBE2A5D71B}"/>
          </ac:spMkLst>
        </pc:sp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831274554" sldId="2663"/>
            <ac:picMk id="6" creationId="{83BA3D98-2A69-4D8F-BC4C-983ACDF9FB86}"/>
          </ac:picMkLst>
        </pc:picChg>
      </pc:sldChg>
      <pc:sldChg chg="addSp delSp modSp add mod setBg">
        <pc:chgData name="Sérgio Medeiros - RN" userId="88a9aa3e535825f5" providerId="LiveId" clId="{C1FAA3E8-4043-460D-A4C7-40499D20C89E}" dt="2024-05-28T22:26:21.772" v="5935" actId="207"/>
        <pc:sldMkLst>
          <pc:docMk/>
          <pc:sldMk cId="1162204401" sldId="2664"/>
        </pc:sldMkLst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3" creationId="{D9CC43EF-2456-4395-ACC9-E3E930BF208A}"/>
          </ac:spMkLst>
        </pc:spChg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6" creationId="{D2D4BE02-1F42-45EA-AB06-D20C35F502BF}"/>
          </ac:spMkLst>
        </pc:spChg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8" creationId="{3AD5C4A4-29B9-41B3-8A39-76D4304BAFCE}"/>
          </ac:spMkLst>
        </pc:spChg>
        <pc:spChg chg="add del mod">
          <ac:chgData name="Sérgio Medeiros - RN" userId="88a9aa3e535825f5" providerId="LiveId" clId="{C1FAA3E8-4043-460D-A4C7-40499D20C89E}" dt="2024-05-28T18:19:42.304" v="3429" actId="478"/>
          <ac:spMkLst>
            <pc:docMk/>
            <pc:sldMk cId="1162204401" sldId="2664"/>
            <ac:spMk id="9" creationId="{1522CAC4-561A-414F-ECF1-63F7D8DD9A04}"/>
          </ac:spMkLst>
        </pc:spChg>
        <pc:spChg chg="add mod">
          <ac:chgData name="Sérgio Medeiros - RN" userId="88a9aa3e535825f5" providerId="LiveId" clId="{C1FAA3E8-4043-460D-A4C7-40499D20C89E}" dt="2024-05-28T22:26:21.772" v="5935" actId="207"/>
          <ac:spMkLst>
            <pc:docMk/>
            <pc:sldMk cId="1162204401" sldId="2664"/>
            <ac:spMk id="10" creationId="{F35C5E9F-D268-494D-31FF-3770C6E6248A}"/>
          </ac:spMkLst>
        </pc:spChg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11" creationId="{ED1C73B5-E03D-4E4D-9D9C-CAE63DAD4F63}"/>
          </ac:spMkLst>
        </pc:spChg>
        <pc:spChg chg="add mod">
          <ac:chgData name="Sérgio Medeiros - RN" userId="88a9aa3e535825f5" providerId="LiveId" clId="{C1FAA3E8-4043-460D-A4C7-40499D20C89E}" dt="2024-05-28T18:25:31.435" v="3518" actId="6549"/>
          <ac:spMkLst>
            <pc:docMk/>
            <pc:sldMk cId="1162204401" sldId="2664"/>
            <ac:spMk id="12" creationId="{E2A74E8E-2775-FCBF-DDE8-889AF8FAE208}"/>
          </ac:spMkLst>
        </pc:spChg>
        <pc:spChg chg="del mod">
          <ac:chgData name="Sérgio Medeiros - RN" userId="88a9aa3e535825f5" providerId="LiveId" clId="{C1FAA3E8-4043-460D-A4C7-40499D20C89E}" dt="2024-05-28T18:05:17.691" v="3234" actId="478"/>
          <ac:spMkLst>
            <pc:docMk/>
            <pc:sldMk cId="1162204401" sldId="2664"/>
            <ac:spMk id="14" creationId="{E2172C00-A111-4FD7-B1B7-506D5C71C7FB}"/>
          </ac:spMkLst>
        </pc:spChg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17" creationId="{9F6BB325-1DF7-4FBC-BC12-5579F89465D5}"/>
          </ac:spMkLst>
        </pc:spChg>
        <pc:spChg chg="del mod">
          <ac:chgData name="Sérgio Medeiros - RN" userId="88a9aa3e535825f5" providerId="LiveId" clId="{C1FAA3E8-4043-460D-A4C7-40499D20C89E}" dt="2024-05-28T17:49:03.649" v="3211" actId="478"/>
          <ac:spMkLst>
            <pc:docMk/>
            <pc:sldMk cId="1162204401" sldId="2664"/>
            <ac:spMk id="18" creationId="{868F05D8-15F8-4FD6-8128-0B393F2C5E0D}"/>
          </ac:spMkLst>
        </pc:spChg>
        <pc:spChg chg="add del">
          <ac:chgData name="Sérgio Medeiros - RN" userId="88a9aa3e535825f5" providerId="LiveId" clId="{C1FAA3E8-4043-460D-A4C7-40499D20C89E}" dt="2024-05-28T18:03:27.821" v="3220" actId="26606"/>
          <ac:spMkLst>
            <pc:docMk/>
            <pc:sldMk cId="1162204401" sldId="2664"/>
            <ac:spMk id="83" creationId="{A4AC5506-6312-4701-8D3C-40187889A947}"/>
          </ac:spMkLst>
        </pc:spChg>
        <pc:grpChg chg="del mod">
          <ac:chgData name="Sérgio Medeiros - RN" userId="88a9aa3e535825f5" providerId="LiveId" clId="{C1FAA3E8-4043-460D-A4C7-40499D20C89E}" dt="2024-05-28T17:48:26.517" v="3183" actId="478"/>
          <ac:grpSpMkLst>
            <pc:docMk/>
            <pc:sldMk cId="1162204401" sldId="2664"/>
            <ac:grpSpMk id="64" creationId="{5B9B5F0A-49AA-481F-8C3E-908DA2F85059}"/>
          </ac:grpSpMkLst>
        </pc:grpChg>
        <pc:graphicFrameChg chg="add del mod">
          <ac:chgData name="Sérgio Medeiros - RN" userId="88a9aa3e535825f5" providerId="LiveId" clId="{C1FAA3E8-4043-460D-A4C7-40499D20C89E}" dt="2024-05-28T18:03:40.243" v="3221" actId="478"/>
          <ac:graphicFrameMkLst>
            <pc:docMk/>
            <pc:sldMk cId="1162204401" sldId="2664"/>
            <ac:graphicFrameMk id="2" creationId="{22970C03-48B9-ED1B-F194-4CA3AB39D79A}"/>
          </ac:graphicFrameMkLst>
        </pc:graphicFrameChg>
        <pc:picChg chg="add del mod">
          <ac:chgData name="Sérgio Medeiros - RN" userId="88a9aa3e535825f5" providerId="LiveId" clId="{C1FAA3E8-4043-460D-A4C7-40499D20C89E}" dt="2024-05-28T18:04:54.525" v="3228" actId="478"/>
          <ac:picMkLst>
            <pc:docMk/>
            <pc:sldMk cId="1162204401" sldId="2664"/>
            <ac:picMk id="4" creationId="{60844F5E-3224-9CC4-05DD-428FFDE2EC75}"/>
          </ac:picMkLst>
        </pc:picChg>
        <pc:picChg chg="add del mod">
          <ac:chgData name="Sérgio Medeiros - RN" userId="88a9aa3e535825f5" providerId="LiveId" clId="{C1FAA3E8-4043-460D-A4C7-40499D20C89E}" dt="2024-05-28T18:19:45.057" v="3430" actId="478"/>
          <ac:picMkLst>
            <pc:docMk/>
            <pc:sldMk cId="1162204401" sldId="2664"/>
            <ac:picMk id="7" creationId="{C38192D8-A496-1DA3-17F2-9F4A674DC06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162204401" sldId="2664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162204401" sldId="2664"/>
            <ac:picMk id="77" creationId="{3368F4AA-F01B-4B2F-A547-B9A398ECF49E}"/>
          </ac:picMkLst>
        </pc:picChg>
        <pc:picChg chg="mod ord">
          <ac:chgData name="Sérgio Medeiros - RN" userId="88a9aa3e535825f5" providerId="LiveId" clId="{C1FAA3E8-4043-460D-A4C7-40499D20C89E}" dt="2024-05-28T18:03:27.821" v="3220" actId="26606"/>
          <ac:picMkLst>
            <pc:docMk/>
            <pc:sldMk cId="1162204401" sldId="2664"/>
            <ac:picMk id="78" creationId="{4124D786-E1AB-468B-B857-0B515E8CA626}"/>
          </ac:picMkLst>
        </pc:picChg>
        <pc:cxnChg chg="del mod">
          <ac:chgData name="Sérgio Medeiros - RN" userId="88a9aa3e535825f5" providerId="LiveId" clId="{C1FAA3E8-4043-460D-A4C7-40499D20C89E}" dt="2024-05-28T17:49:03.649" v="3211" actId="478"/>
          <ac:cxnSpMkLst>
            <pc:docMk/>
            <pc:sldMk cId="1162204401" sldId="2664"/>
            <ac:cxnSpMk id="5" creationId="{95C8B304-8508-4937-BB3D-F3FC83A9AE99}"/>
          </ac:cxnSpMkLst>
        </pc:cxnChg>
        <pc:cxnChg chg="del mod">
          <ac:chgData name="Sérgio Medeiros - RN" userId="88a9aa3e535825f5" providerId="LiveId" clId="{C1FAA3E8-4043-460D-A4C7-40499D20C89E}" dt="2024-05-28T17:49:03.649" v="3211" actId="478"/>
          <ac:cxnSpMkLst>
            <pc:docMk/>
            <pc:sldMk cId="1162204401" sldId="2664"/>
            <ac:cxnSpMk id="21" creationId="{18F2E85B-472D-4159-AE71-47F4F0B9DF8F}"/>
          </ac:cxnSpMkLst>
        </pc:cxnChg>
      </pc:sldChg>
      <pc:sldChg chg="addSp delSp modSp add del mod">
        <pc:chgData name="Sérgio Medeiros - RN" userId="88a9aa3e535825f5" providerId="LiveId" clId="{C1FAA3E8-4043-460D-A4C7-40499D20C89E}" dt="2024-05-28T21:28:29.447" v="5459" actId="47"/>
        <pc:sldMkLst>
          <pc:docMk/>
          <pc:sldMk cId="556843529" sldId="2665"/>
        </pc:sldMkLst>
        <pc:spChg chg="mod">
          <ac:chgData name="Sérgio Medeiros - RN" userId="88a9aa3e535825f5" providerId="LiveId" clId="{C1FAA3E8-4043-460D-A4C7-40499D20C89E}" dt="2024-05-28T21:18:54.504" v="5454" actId="2711"/>
          <ac:spMkLst>
            <pc:docMk/>
            <pc:sldMk cId="556843529" sldId="2665"/>
            <ac:spMk id="11" creationId="{ED1C73B5-E03D-4E4D-9D9C-CAE63DAD4F63}"/>
          </ac:spMkLst>
        </pc:spChg>
        <pc:grpChg chg="del">
          <ac:chgData name="Sérgio Medeiros - RN" userId="88a9aa3e535825f5" providerId="LiveId" clId="{C1FAA3E8-4043-460D-A4C7-40499D20C89E}" dt="2024-05-28T19:00:25.519" v="3640" actId="478"/>
          <ac:grpSpMkLst>
            <pc:docMk/>
            <pc:sldMk cId="556843529" sldId="2665"/>
            <ac:grpSpMk id="64" creationId="{5B9B5F0A-49AA-481F-8C3E-908DA2F85059}"/>
          </ac:grpSpMkLst>
        </pc:grpChg>
        <pc:picChg chg="add mod">
          <ac:chgData name="Sérgio Medeiros - RN" userId="88a9aa3e535825f5" providerId="LiveId" clId="{C1FAA3E8-4043-460D-A4C7-40499D20C89E}" dt="2024-05-28T19:05:22.154" v="3643"/>
          <ac:picMkLst>
            <pc:docMk/>
            <pc:sldMk cId="556843529" sldId="2665"/>
            <ac:picMk id="2" creationId="{55736760-5520-88AC-8909-1E40A2CFB98B}"/>
          </ac:picMkLst>
        </pc:picChg>
        <pc:picChg chg="del">
          <ac:chgData name="Sérgio Medeiros - RN" userId="88a9aa3e535825f5" providerId="LiveId" clId="{C1FAA3E8-4043-460D-A4C7-40499D20C89E}" dt="2024-05-28T19:05:14.627" v="3642" actId="478"/>
          <ac:picMkLst>
            <pc:docMk/>
            <pc:sldMk cId="556843529" sldId="2665"/>
            <ac:picMk id="78" creationId="{4124D786-E1AB-468B-B857-0B515E8CA626}"/>
          </ac:picMkLst>
        </pc:picChg>
      </pc:sldChg>
      <pc:sldChg chg="delSp modSp add del mod">
        <pc:chgData name="Sérgio Medeiros - RN" userId="88a9aa3e535825f5" providerId="LiveId" clId="{C1FAA3E8-4043-460D-A4C7-40499D20C89E}" dt="2024-05-28T17:38:49.003" v="2902" actId="47"/>
        <pc:sldMkLst>
          <pc:docMk/>
          <pc:sldMk cId="1426637641" sldId="2665"/>
        </pc:sldMkLst>
        <pc:spChg chg="del">
          <ac:chgData name="Sérgio Medeiros - RN" userId="88a9aa3e535825f5" providerId="LiveId" clId="{C1FAA3E8-4043-460D-A4C7-40499D20C89E}" dt="2024-05-28T17:20:11.355" v="2740" actId="478"/>
          <ac:spMkLst>
            <pc:docMk/>
            <pc:sldMk cId="1426637641" sldId="2665"/>
            <ac:spMk id="13" creationId="{8B565349-23C3-9D81-7700-13EE3AE50649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k cId="1426637641" sldId="2665"/>
            <ac:spMk id="14" creationId="{E2172C00-A111-4FD7-B1B7-506D5C71C7FB}"/>
          </ac:spMkLst>
        </pc:spChg>
        <pc:spChg chg="del">
          <ac:chgData name="Sérgio Medeiros - RN" userId="88a9aa3e535825f5" providerId="LiveId" clId="{C1FAA3E8-4043-460D-A4C7-40499D20C89E}" dt="2024-05-28T17:20:11.355" v="2740" actId="478"/>
          <ac:spMkLst>
            <pc:docMk/>
            <pc:sldMk cId="1426637641" sldId="2665"/>
            <ac:spMk id="15" creationId="{5558DA98-C3DF-83C0-CBD1-53250A46678E}"/>
          </ac:spMkLst>
        </pc:spChg>
        <pc:spChg chg="del">
          <ac:chgData name="Sérgio Medeiros - RN" userId="88a9aa3e535825f5" providerId="LiveId" clId="{C1FAA3E8-4043-460D-A4C7-40499D20C89E}" dt="2024-05-28T17:19:55.423" v="2736" actId="478"/>
          <ac:spMkLst>
            <pc:docMk/>
            <pc:sldMk cId="1426637641" sldId="2665"/>
            <ac:spMk id="19" creationId="{A3A33817-25A8-D313-86D4-C2DA0702EBE8}"/>
          </ac:spMkLst>
        </pc:spChg>
        <pc:spChg chg="del">
          <ac:chgData name="Sérgio Medeiros - RN" userId="88a9aa3e535825f5" providerId="LiveId" clId="{C1FAA3E8-4043-460D-A4C7-40499D20C89E}" dt="2024-05-28T17:20:11.355" v="2740" actId="478"/>
          <ac:spMkLst>
            <pc:docMk/>
            <pc:sldMk cId="1426637641" sldId="2665"/>
            <ac:spMk id="20" creationId="{3A0E0A38-C0FC-1225-69F8-4324D9A04ADD}"/>
          </ac:spMkLst>
        </pc:spChg>
        <pc:spChg chg="del">
          <ac:chgData name="Sérgio Medeiros - RN" userId="88a9aa3e535825f5" providerId="LiveId" clId="{C1FAA3E8-4043-460D-A4C7-40499D20C89E}" dt="2024-05-28T17:20:11.355" v="2740" actId="478"/>
          <ac:spMkLst>
            <pc:docMk/>
            <pc:sldMk cId="1426637641" sldId="2665"/>
            <ac:spMk id="22" creationId="{380E2AE5-492B-0E6B-EA5F-F4CCED360D6E}"/>
          </ac:spMkLst>
        </pc:spChg>
        <pc:spChg chg="del">
          <ac:chgData name="Sérgio Medeiros - RN" userId="88a9aa3e535825f5" providerId="LiveId" clId="{C1FAA3E8-4043-460D-A4C7-40499D20C89E}" dt="2024-05-28T17:20:02.337" v="2738" actId="478"/>
          <ac:spMkLst>
            <pc:docMk/>
            <pc:sldMk cId="1426637641" sldId="2665"/>
            <ac:spMk id="23" creationId="{AC530F76-86F8-59D6-C227-610F9AB7053C}"/>
          </ac:spMkLst>
        </pc:spChg>
        <pc:grpChg chg="mod">
          <ac:chgData name="Sérgio Medeiros - RN" userId="88a9aa3e535825f5" providerId="LiveId" clId="{C1FAA3E8-4043-460D-A4C7-40499D20C89E}" dt="2024-05-28T17:29:26.009" v="2901"/>
          <ac:grpSpMkLst>
            <pc:docMk/>
            <pc:sldMk cId="1426637641" sldId="2665"/>
            <ac:grpSpMk id="64" creationId="{5B9B5F0A-49AA-481F-8C3E-908DA2F85059}"/>
          </ac:grpSpMkLst>
        </pc:grpChg>
        <pc:graphicFrameChg chg="mod">
          <ac:chgData name="Sérgio Medeiros - RN" userId="88a9aa3e535825f5" providerId="LiveId" clId="{C1FAA3E8-4043-460D-A4C7-40499D20C89E}" dt="2024-05-28T17:29:26.009" v="2901"/>
          <ac:graphicFrameMkLst>
            <pc:docMk/>
            <pc:sldMk cId="1426637641" sldId="2665"/>
            <ac:graphicFrameMk id="24" creationId="{9BF20E63-0214-E25D-60E8-1FE3EAA33540}"/>
          </ac:graphicFrameMkLst>
        </pc:graphicFrame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426637641" sldId="2665"/>
            <ac:picMk id="65" creationId="{A1A6887A-16F0-44BB-8A0D-FF6CDC319D15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426637641" sldId="2665"/>
            <ac:picMk id="77" creationId="{3368F4AA-F01B-4B2F-A547-B9A398ECF49E}"/>
          </ac:picMkLst>
        </pc:picChg>
        <pc:picChg chg="mod">
          <ac:chgData name="Sérgio Medeiros - RN" userId="88a9aa3e535825f5" providerId="LiveId" clId="{C1FAA3E8-4043-460D-A4C7-40499D20C89E}" dt="2024-05-28T17:29:26.009" v="2901"/>
          <ac:picMkLst>
            <pc:docMk/>
            <pc:sldMk cId="1426637641" sldId="2665"/>
            <ac:picMk id="78" creationId="{4124D786-E1AB-468B-B857-0B515E8CA626}"/>
          </ac:picMkLst>
        </pc:picChg>
      </pc:sldChg>
      <pc:sldChg chg="modSp add mod ord">
        <pc:chgData name="Sérgio Medeiros - RN" userId="88a9aa3e535825f5" providerId="LiveId" clId="{C1FAA3E8-4043-460D-A4C7-40499D20C89E}" dt="2024-05-28T18:52:03.275" v="3609" actId="14861"/>
        <pc:sldMkLst>
          <pc:docMk/>
          <pc:sldMk cId="2575178371" sldId="2666"/>
        </pc:sldMkLst>
        <pc:spChg chg="mod">
          <ac:chgData name="Sérgio Medeiros - RN" userId="88a9aa3e535825f5" providerId="LiveId" clId="{C1FAA3E8-4043-460D-A4C7-40499D20C89E}" dt="2024-05-28T18:52:03.275" v="3609" actId="14861"/>
          <ac:spMkLst>
            <pc:docMk/>
            <pc:sldMk cId="2575178371" sldId="2666"/>
            <ac:spMk id="9" creationId="{1522CAC4-561A-414F-ECF1-63F7D8DD9A04}"/>
          </ac:spMkLst>
        </pc:spChg>
      </pc:sldChg>
      <pc:sldChg chg="addSp delSp modSp add mod">
        <pc:chgData name="Sérgio Medeiros - RN" userId="88a9aa3e535825f5" providerId="LiveId" clId="{C1FAA3E8-4043-460D-A4C7-40499D20C89E}" dt="2024-05-28T22:26:28.552" v="5936" actId="207"/>
        <pc:sldMkLst>
          <pc:docMk/>
          <pc:sldMk cId="30118607" sldId="2667"/>
        </pc:sldMkLst>
        <pc:spChg chg="add mod">
          <ac:chgData name="Sérgio Medeiros - RN" userId="88a9aa3e535825f5" providerId="LiveId" clId="{C1FAA3E8-4043-460D-A4C7-40499D20C89E}" dt="2024-05-28T18:52:51.737" v="3615" actId="1076"/>
          <ac:spMkLst>
            <pc:docMk/>
            <pc:sldMk cId="30118607" sldId="2667"/>
            <ac:spMk id="3" creationId="{84CD59E5-F9F6-E6C8-CFA0-98B1A29F2635}"/>
          </ac:spMkLst>
        </pc:spChg>
        <pc:spChg chg="mod">
          <ac:chgData name="Sérgio Medeiros - RN" userId="88a9aa3e535825f5" providerId="LiveId" clId="{C1FAA3E8-4043-460D-A4C7-40499D20C89E}" dt="2024-05-28T22:26:28.552" v="5936" actId="207"/>
          <ac:spMkLst>
            <pc:docMk/>
            <pc:sldMk cId="30118607" sldId="2667"/>
            <ac:spMk id="10" creationId="{F35C5E9F-D268-494D-31FF-3770C6E6248A}"/>
          </ac:spMkLst>
        </pc:spChg>
        <pc:spChg chg="del">
          <ac:chgData name="Sérgio Medeiros - RN" userId="88a9aa3e535825f5" providerId="LiveId" clId="{C1FAA3E8-4043-460D-A4C7-40499D20C89E}" dt="2024-05-28T18:41:26.717" v="3523" actId="478"/>
          <ac:spMkLst>
            <pc:docMk/>
            <pc:sldMk cId="30118607" sldId="2667"/>
            <ac:spMk id="12" creationId="{E2A74E8E-2775-FCBF-DDE8-889AF8FAE208}"/>
          </ac:spMkLst>
        </pc:spChg>
        <pc:picChg chg="add mod">
          <ac:chgData name="Sérgio Medeiros - RN" userId="88a9aa3e535825f5" providerId="LiveId" clId="{C1FAA3E8-4043-460D-A4C7-40499D20C89E}" dt="2024-05-28T18:54:52.345" v="3624" actId="1076"/>
          <ac:picMkLst>
            <pc:docMk/>
            <pc:sldMk cId="30118607" sldId="2667"/>
            <ac:picMk id="2" creationId="{32CE0EC4-4931-8451-B105-B6BD9DD054ED}"/>
          </ac:picMkLst>
        </pc:picChg>
      </pc:sldChg>
      <pc:sldChg chg="addSp delSp modSp add mod ord">
        <pc:chgData name="Sérgio Medeiros - RN" userId="88a9aa3e535825f5" providerId="LiveId" clId="{C1FAA3E8-4043-460D-A4C7-40499D20C89E}" dt="2024-05-29T00:21:20.422" v="6160" actId="1076"/>
        <pc:sldMkLst>
          <pc:docMk/>
          <pc:sldMk cId="404948674" sldId="2668"/>
        </pc:sldMkLst>
        <pc:spChg chg="mod">
          <ac:chgData name="Sérgio Medeiros - RN" userId="88a9aa3e535825f5" providerId="LiveId" clId="{C1FAA3E8-4043-460D-A4C7-40499D20C89E}" dt="2024-05-29T00:21:20.422" v="6160" actId="1076"/>
          <ac:spMkLst>
            <pc:docMk/>
            <pc:sldMk cId="404948674" sldId="2668"/>
            <ac:spMk id="3" creationId="{84CD59E5-F9F6-E6C8-CFA0-98B1A29F2635}"/>
          </ac:spMkLst>
        </pc:spChg>
        <pc:spChg chg="mod">
          <ac:chgData name="Sérgio Medeiros - RN" userId="88a9aa3e535825f5" providerId="LiveId" clId="{C1FAA3E8-4043-460D-A4C7-40499D20C89E}" dt="2024-05-28T23:27:46.743" v="6127" actId="20577"/>
          <ac:spMkLst>
            <pc:docMk/>
            <pc:sldMk cId="404948674" sldId="2668"/>
            <ac:spMk id="10" creationId="{F35C5E9F-D268-494D-31FF-3770C6E6248A}"/>
          </ac:spMkLst>
        </pc:spChg>
        <pc:graphicFrameChg chg="add mod">
          <ac:chgData name="Sérgio Medeiros - RN" userId="88a9aa3e535825f5" providerId="LiveId" clId="{C1FAA3E8-4043-460D-A4C7-40499D20C89E}" dt="2024-05-29T00:20:40.194" v="6129"/>
          <ac:graphicFrameMkLst>
            <pc:docMk/>
            <pc:sldMk cId="404948674" sldId="2668"/>
            <ac:graphicFrameMk id="4" creationId="{756467CC-BC3E-3E1E-D436-89ECC4EEC4BB}"/>
          </ac:graphicFrameMkLst>
        </pc:graphicFrameChg>
        <pc:picChg chg="del">
          <ac:chgData name="Sérgio Medeiros - RN" userId="88a9aa3e535825f5" providerId="LiveId" clId="{C1FAA3E8-4043-460D-A4C7-40499D20C89E}" dt="2024-05-29T00:20:38.907" v="6128" actId="478"/>
          <ac:picMkLst>
            <pc:docMk/>
            <pc:sldMk cId="404948674" sldId="2668"/>
            <ac:picMk id="2" creationId="{32CE0EC4-4931-8451-B105-B6BD9DD054ED}"/>
          </ac:picMkLst>
        </pc:picChg>
        <pc:picChg chg="add mod">
          <ac:chgData name="Sérgio Medeiros - RN" userId="88a9aa3e535825f5" providerId="LiveId" clId="{C1FAA3E8-4043-460D-A4C7-40499D20C89E}" dt="2024-05-29T00:20:57.384" v="6134" actId="1076"/>
          <ac:picMkLst>
            <pc:docMk/>
            <pc:sldMk cId="404948674" sldId="2668"/>
            <ac:picMk id="5" creationId="{D85FEF68-64D2-4ABA-AB57-CF0D3DDEDF1B}"/>
          </ac:picMkLst>
        </pc:picChg>
      </pc:sldChg>
      <pc:sldChg chg="addSp delSp modSp add mod">
        <pc:chgData name="Sérgio Medeiros - RN" userId="88a9aa3e535825f5" providerId="LiveId" clId="{C1FAA3E8-4043-460D-A4C7-40499D20C89E}" dt="2024-05-28T22:26:33.298" v="5937" actId="207"/>
        <pc:sldMkLst>
          <pc:docMk/>
          <pc:sldMk cId="2307366060" sldId="2669"/>
        </pc:sldMkLst>
        <pc:spChg chg="del">
          <ac:chgData name="Sérgio Medeiros - RN" userId="88a9aa3e535825f5" providerId="LiveId" clId="{C1FAA3E8-4043-460D-A4C7-40499D20C89E}" dt="2024-05-28T19:43:44.904" v="4067" actId="478"/>
          <ac:spMkLst>
            <pc:docMk/>
            <pc:sldMk cId="2307366060" sldId="2669"/>
            <ac:spMk id="3" creationId="{84CD59E5-F9F6-E6C8-CFA0-98B1A29F2635}"/>
          </ac:spMkLst>
        </pc:spChg>
        <pc:spChg chg="add mod">
          <ac:chgData name="Sérgio Medeiros - RN" userId="88a9aa3e535825f5" providerId="LiveId" clId="{C1FAA3E8-4043-460D-A4C7-40499D20C89E}" dt="2024-05-28T19:50:22.731" v="4257" actId="947"/>
          <ac:spMkLst>
            <pc:docMk/>
            <pc:sldMk cId="2307366060" sldId="2669"/>
            <ac:spMk id="4" creationId="{5CEB85EB-E762-4535-9787-7CC97B25768E}"/>
          </ac:spMkLst>
        </pc:spChg>
        <pc:spChg chg="mod">
          <ac:chgData name="Sérgio Medeiros - RN" userId="88a9aa3e535825f5" providerId="LiveId" clId="{C1FAA3E8-4043-460D-A4C7-40499D20C89E}" dt="2024-05-28T22:26:33.298" v="5937" actId="207"/>
          <ac:spMkLst>
            <pc:docMk/>
            <pc:sldMk cId="2307366060" sldId="2669"/>
            <ac:spMk id="10" creationId="{F35C5E9F-D268-494D-31FF-3770C6E6248A}"/>
          </ac:spMkLst>
        </pc:spChg>
        <pc:picChg chg="del">
          <ac:chgData name="Sérgio Medeiros - RN" userId="88a9aa3e535825f5" providerId="LiveId" clId="{C1FAA3E8-4043-460D-A4C7-40499D20C89E}" dt="2024-05-28T19:43:41.171" v="4066" actId="478"/>
          <ac:picMkLst>
            <pc:docMk/>
            <pc:sldMk cId="2307366060" sldId="2669"/>
            <ac:picMk id="2" creationId="{32CE0EC4-4931-8451-B105-B6BD9DD054ED}"/>
          </ac:picMkLst>
        </pc:picChg>
      </pc:sldChg>
      <pc:sldChg chg="add del">
        <pc:chgData name="Sérgio Medeiros - RN" userId="88a9aa3e535825f5" providerId="LiveId" clId="{C1FAA3E8-4043-460D-A4C7-40499D20C89E}" dt="2024-05-28T19:56:12.890" v="4259" actId="47"/>
        <pc:sldMkLst>
          <pc:docMk/>
          <pc:sldMk cId="1045740306" sldId="2670"/>
        </pc:sldMkLst>
      </pc:sldChg>
      <pc:sldChg chg="addSp delSp modSp add mod">
        <pc:chgData name="Sérgio Medeiros - RN" userId="88a9aa3e535825f5" providerId="LiveId" clId="{C1FAA3E8-4043-460D-A4C7-40499D20C89E}" dt="2024-05-28T22:26:11.635" v="5934" actId="207"/>
        <pc:sldMkLst>
          <pc:docMk/>
          <pc:sldMk cId="1494414813" sldId="2670"/>
        </pc:sldMkLst>
        <pc:spChg chg="del">
          <ac:chgData name="Sérgio Medeiros - RN" userId="88a9aa3e535825f5" providerId="LiveId" clId="{C1FAA3E8-4043-460D-A4C7-40499D20C89E}" dt="2024-05-28T19:56:21.509" v="4261" actId="478"/>
          <ac:spMkLst>
            <pc:docMk/>
            <pc:sldMk cId="1494414813" sldId="2670"/>
            <ac:spMk id="4" creationId="{5CEB85EB-E762-4535-9787-7CC97B25768E}"/>
          </ac:spMkLst>
        </pc:spChg>
        <pc:spChg chg="add mod">
          <ac:chgData name="Sérgio Medeiros - RN" userId="88a9aa3e535825f5" providerId="LiveId" clId="{C1FAA3E8-4043-460D-A4C7-40499D20C89E}" dt="2024-05-28T19:57:34.987" v="4274" actId="1076"/>
          <ac:spMkLst>
            <pc:docMk/>
            <pc:sldMk cId="1494414813" sldId="2670"/>
            <ac:spMk id="5" creationId="{5E2C0AFE-D560-2FE2-3D26-39A621CD9155}"/>
          </ac:spMkLst>
        </pc:spChg>
        <pc:spChg chg="add mod">
          <ac:chgData name="Sérgio Medeiros - RN" userId="88a9aa3e535825f5" providerId="LiveId" clId="{C1FAA3E8-4043-460D-A4C7-40499D20C89E}" dt="2024-05-28T20:05:08.228" v="4378" actId="1035"/>
          <ac:spMkLst>
            <pc:docMk/>
            <pc:sldMk cId="1494414813" sldId="2670"/>
            <ac:spMk id="6" creationId="{D976FDFD-870A-5A70-EA58-4D2CF4ED1BC6}"/>
          </ac:spMkLst>
        </pc:spChg>
        <pc:spChg chg="add mod">
          <ac:chgData name="Sérgio Medeiros - RN" userId="88a9aa3e535825f5" providerId="LiveId" clId="{C1FAA3E8-4043-460D-A4C7-40499D20C89E}" dt="2024-05-28T20:03:51.694" v="4308" actId="1076"/>
          <ac:spMkLst>
            <pc:docMk/>
            <pc:sldMk cId="1494414813" sldId="2670"/>
            <ac:spMk id="7" creationId="{F61BE47A-71ED-59A9-0DDF-7EFD04663366}"/>
          </ac:spMkLst>
        </pc:spChg>
        <pc:spChg chg="add mod">
          <ac:chgData name="Sérgio Medeiros - RN" userId="88a9aa3e535825f5" providerId="LiveId" clId="{C1FAA3E8-4043-460D-A4C7-40499D20C89E}" dt="2024-05-28T20:05:11.758" v="4380" actId="1035"/>
          <ac:spMkLst>
            <pc:docMk/>
            <pc:sldMk cId="1494414813" sldId="2670"/>
            <ac:spMk id="8" creationId="{B0F317BA-2B58-1787-9FD9-B4382542F307}"/>
          </ac:spMkLst>
        </pc:spChg>
        <pc:spChg chg="mod">
          <ac:chgData name="Sérgio Medeiros - RN" userId="88a9aa3e535825f5" providerId="LiveId" clId="{C1FAA3E8-4043-460D-A4C7-40499D20C89E}" dt="2024-05-28T22:26:11.635" v="5934" actId="207"/>
          <ac:spMkLst>
            <pc:docMk/>
            <pc:sldMk cId="1494414813" sldId="2670"/>
            <ac:spMk id="10" creationId="{F35C5E9F-D268-494D-31FF-3770C6E6248A}"/>
          </ac:spMkLst>
        </pc:spChg>
        <pc:picChg chg="add mod">
          <ac:chgData name="Sérgio Medeiros - RN" userId="88a9aa3e535825f5" providerId="LiveId" clId="{C1FAA3E8-4043-460D-A4C7-40499D20C89E}" dt="2024-05-28T19:57:25.096" v="4273" actId="1037"/>
          <ac:picMkLst>
            <pc:docMk/>
            <pc:sldMk cId="1494414813" sldId="2670"/>
            <ac:picMk id="3" creationId="{8761637D-A201-393E-35A9-9612943698D1}"/>
          </ac:picMkLst>
        </pc:picChg>
      </pc:sldChg>
      <pc:sldChg chg="delSp modSp add mod ord">
        <pc:chgData name="Sérgio Medeiros - RN" userId="88a9aa3e535825f5" providerId="LiveId" clId="{C1FAA3E8-4043-460D-A4C7-40499D20C89E}" dt="2024-05-28T22:26:06.276" v="5933" actId="207"/>
        <pc:sldMkLst>
          <pc:docMk/>
          <pc:sldMk cId="3247343765" sldId="2671"/>
        </pc:sldMkLst>
        <pc:spChg chg="del">
          <ac:chgData name="Sérgio Medeiros - RN" userId="88a9aa3e535825f5" providerId="LiveId" clId="{C1FAA3E8-4043-460D-A4C7-40499D20C89E}" dt="2024-05-28T20:07:41.940" v="4457" actId="478"/>
          <ac:spMkLst>
            <pc:docMk/>
            <pc:sldMk cId="3247343765" sldId="2671"/>
            <ac:spMk id="4" creationId="{5CEB85EB-E762-4535-9787-7CC97B25768E}"/>
          </ac:spMkLst>
        </pc:spChg>
        <pc:spChg chg="mod">
          <ac:chgData name="Sérgio Medeiros - RN" userId="88a9aa3e535825f5" providerId="LiveId" clId="{C1FAA3E8-4043-460D-A4C7-40499D20C89E}" dt="2024-05-28T22:26:06.276" v="5933" actId="207"/>
          <ac:spMkLst>
            <pc:docMk/>
            <pc:sldMk cId="3247343765" sldId="2671"/>
            <ac:spMk id="10" creationId="{F35C5E9F-D268-494D-31FF-3770C6E6248A}"/>
          </ac:spMkLst>
        </pc:spChg>
      </pc:sldChg>
      <pc:sldChg chg="modSp add mod ord">
        <pc:chgData name="Sérgio Medeiros - RN" userId="88a9aa3e535825f5" providerId="LiveId" clId="{C1FAA3E8-4043-460D-A4C7-40499D20C89E}" dt="2024-05-28T22:26:51.802" v="5938" actId="207"/>
        <pc:sldMkLst>
          <pc:docMk/>
          <pc:sldMk cId="1491576395" sldId="2672"/>
        </pc:sldMkLst>
        <pc:spChg chg="mod">
          <ac:chgData name="Sérgio Medeiros - RN" userId="88a9aa3e535825f5" providerId="LiveId" clId="{C1FAA3E8-4043-460D-A4C7-40499D20C89E}" dt="2024-05-28T22:26:51.802" v="5938" actId="207"/>
          <ac:spMkLst>
            <pc:docMk/>
            <pc:sldMk cId="1491576395" sldId="2672"/>
            <ac:spMk id="10" creationId="{F35C5E9F-D268-494D-31FF-3770C6E6248A}"/>
          </ac:spMkLst>
        </pc:spChg>
      </pc:sldChg>
      <pc:sldChg chg="addSp modSp add mod ord">
        <pc:chgData name="Sérgio Medeiros - RN" userId="88a9aa3e535825f5" providerId="LiveId" clId="{C1FAA3E8-4043-460D-A4C7-40499D20C89E}" dt="2024-05-28T22:26:59.456" v="5939" actId="207"/>
        <pc:sldMkLst>
          <pc:docMk/>
          <pc:sldMk cId="1654361963" sldId="2673"/>
        </pc:sldMkLst>
        <pc:spChg chg="add mod">
          <ac:chgData name="Sérgio Medeiros - RN" userId="88a9aa3e535825f5" providerId="LiveId" clId="{C1FAA3E8-4043-460D-A4C7-40499D20C89E}" dt="2024-05-28T20:44:09.418" v="5064" actId="1036"/>
          <ac:spMkLst>
            <pc:docMk/>
            <pc:sldMk cId="1654361963" sldId="2673"/>
            <ac:spMk id="2" creationId="{6B5F8D9A-9394-5D14-51F5-D06EE2F6E8F4}"/>
          </ac:spMkLst>
        </pc:spChg>
        <pc:spChg chg="mod">
          <ac:chgData name="Sérgio Medeiros - RN" userId="88a9aa3e535825f5" providerId="LiveId" clId="{C1FAA3E8-4043-460D-A4C7-40499D20C89E}" dt="2024-05-28T22:26:59.456" v="5939" actId="207"/>
          <ac:spMkLst>
            <pc:docMk/>
            <pc:sldMk cId="1654361963" sldId="2673"/>
            <ac:spMk id="10" creationId="{F35C5E9F-D268-494D-31FF-3770C6E6248A}"/>
          </ac:spMkLst>
        </pc:spChg>
        <pc:picChg chg="add mod">
          <ac:chgData name="Sérgio Medeiros - RN" userId="88a9aa3e535825f5" providerId="LiveId" clId="{C1FAA3E8-4043-460D-A4C7-40499D20C89E}" dt="2024-05-28T20:48:12.612" v="5067" actId="1076"/>
          <ac:picMkLst>
            <pc:docMk/>
            <pc:sldMk cId="1654361963" sldId="2673"/>
            <ac:picMk id="1026" creationId="{56CFF22C-BEF4-7C46-7222-E868A20EB442}"/>
          </ac:picMkLst>
        </pc:picChg>
      </pc:sldChg>
      <pc:sldChg chg="addSp delSp modSp add del mod">
        <pc:chgData name="Sérgio Medeiros - RN" userId="88a9aa3e535825f5" providerId="LiveId" clId="{C1FAA3E8-4043-460D-A4C7-40499D20C89E}" dt="2024-05-29T08:48:34.910" v="6416" actId="47"/>
        <pc:sldMkLst>
          <pc:docMk/>
          <pc:sldMk cId="850717615" sldId="2674"/>
        </pc:sldMkLst>
        <pc:spChg chg="add mod">
          <ac:chgData name="Sérgio Medeiros - RN" userId="88a9aa3e535825f5" providerId="LiveId" clId="{C1FAA3E8-4043-460D-A4C7-40499D20C89E}" dt="2024-05-29T00:50:05.313" v="6261" actId="478"/>
          <ac:spMkLst>
            <pc:docMk/>
            <pc:sldMk cId="850717615" sldId="2674"/>
            <ac:spMk id="3" creationId="{037A9A09-0849-ACC7-561A-4F969F2212AE}"/>
          </ac:spMkLst>
        </pc:spChg>
        <pc:spChg chg="mod">
          <ac:chgData name="Sérgio Medeiros - RN" userId="88a9aa3e535825f5" providerId="LiveId" clId="{C1FAA3E8-4043-460D-A4C7-40499D20C89E}" dt="2024-05-28T22:54:24.528" v="5991" actId="1076"/>
          <ac:spMkLst>
            <pc:docMk/>
            <pc:sldMk cId="850717615" sldId="2674"/>
            <ac:spMk id="8" creationId="{00000000-0000-0000-0000-000000000000}"/>
          </ac:spMkLst>
        </pc:spChg>
        <pc:picChg chg="del mod">
          <ac:chgData name="Sérgio Medeiros - RN" userId="88a9aa3e535825f5" providerId="LiveId" clId="{C1FAA3E8-4043-460D-A4C7-40499D20C89E}" dt="2024-05-29T00:50:05.313" v="6261" actId="478"/>
          <ac:picMkLst>
            <pc:docMk/>
            <pc:sldMk cId="850717615" sldId="2674"/>
            <ac:picMk id="17" creationId="{AEBD2264-1750-3EDA-5841-517E85F2C9CF}"/>
          </ac:picMkLst>
        </pc:picChg>
      </pc:sldChg>
      <pc:sldChg chg="modSp add mod">
        <pc:chgData name="Sérgio Medeiros - RN" userId="88a9aa3e535825f5" providerId="LiveId" clId="{C1FAA3E8-4043-460D-A4C7-40499D20C89E}" dt="2024-05-29T08:49:19.674" v="6418" actId="403"/>
        <pc:sldMkLst>
          <pc:docMk/>
          <pc:sldMk cId="114267058" sldId="2675"/>
        </pc:sldMkLst>
        <pc:spChg chg="mod">
          <ac:chgData name="Sérgio Medeiros - RN" userId="88a9aa3e535825f5" providerId="LiveId" clId="{C1FAA3E8-4043-460D-A4C7-40499D20C89E}" dt="2024-05-29T08:49:19.674" v="6418" actId="403"/>
          <ac:spMkLst>
            <pc:docMk/>
            <pc:sldMk cId="114267058" sldId="2675"/>
            <ac:spMk id="13" creationId="{8B565349-23C3-9D81-7700-13EE3AE50649}"/>
          </ac:spMkLst>
        </pc:spChg>
        <pc:spChg chg="mod">
          <ac:chgData name="Sérgio Medeiros - RN" userId="88a9aa3e535825f5" providerId="LiveId" clId="{C1FAA3E8-4043-460D-A4C7-40499D20C89E}" dt="2024-05-28T22:31:56.459" v="5949" actId="115"/>
          <ac:spMkLst>
            <pc:docMk/>
            <pc:sldMk cId="114267058" sldId="2675"/>
            <ac:spMk id="14" creationId="{E2172C00-A111-4FD7-B1B7-506D5C71C7FB}"/>
          </ac:spMkLst>
        </pc:spChg>
        <pc:spChg chg="mod">
          <ac:chgData name="Sérgio Medeiros - RN" userId="88a9aa3e535825f5" providerId="LiveId" clId="{C1FAA3E8-4043-460D-A4C7-40499D20C89E}" dt="2024-05-29T00:25:18.303" v="6260" actId="1038"/>
          <ac:spMkLst>
            <pc:docMk/>
            <pc:sldMk cId="114267058" sldId="2675"/>
            <ac:spMk id="15" creationId="{5558DA98-C3DF-83C0-CBD1-53250A46678E}"/>
          </ac:spMkLst>
        </pc:spChg>
        <pc:spChg chg="mod">
          <ac:chgData name="Sérgio Medeiros - RN" userId="88a9aa3e535825f5" providerId="LiveId" clId="{C1FAA3E8-4043-460D-A4C7-40499D20C89E}" dt="2024-05-29T00:25:03.688" v="6246" actId="1038"/>
          <ac:spMkLst>
            <pc:docMk/>
            <pc:sldMk cId="114267058" sldId="2675"/>
            <ac:spMk id="20" creationId="{3A0E0A38-C0FC-1225-69F8-4324D9A04ADD}"/>
          </ac:spMkLst>
        </pc:spChg>
        <pc:spChg chg="mod">
          <ac:chgData name="Sérgio Medeiros - RN" userId="88a9aa3e535825f5" providerId="LiveId" clId="{C1FAA3E8-4043-460D-A4C7-40499D20C89E}" dt="2024-05-29T00:25:18.303" v="6260" actId="1038"/>
          <ac:spMkLst>
            <pc:docMk/>
            <pc:sldMk cId="114267058" sldId="2675"/>
            <ac:spMk id="22" creationId="{380E2AE5-492B-0E6B-EA5F-F4CCED360D6E}"/>
          </ac:spMkLst>
        </pc:spChg>
        <pc:spChg chg="mod">
          <ac:chgData name="Sérgio Medeiros - RN" userId="88a9aa3e535825f5" providerId="LiveId" clId="{C1FAA3E8-4043-460D-A4C7-40499D20C89E}" dt="2024-05-29T00:25:03.688" v="6246" actId="1038"/>
          <ac:spMkLst>
            <pc:docMk/>
            <pc:sldMk cId="114267058" sldId="2675"/>
            <ac:spMk id="32" creationId="{0E927FDD-585D-0986-18CF-053388E52A42}"/>
          </ac:spMkLst>
        </pc:spChg>
        <pc:spChg chg="mod">
          <ac:chgData name="Sérgio Medeiros - RN" userId="88a9aa3e535825f5" providerId="LiveId" clId="{C1FAA3E8-4043-460D-A4C7-40499D20C89E}" dt="2024-05-29T00:25:18.303" v="6260" actId="1038"/>
          <ac:spMkLst>
            <pc:docMk/>
            <pc:sldMk cId="114267058" sldId="2675"/>
            <ac:spMk id="33" creationId="{DAC9A6D2-9D45-7D95-51B2-4AE7CBB7C485}"/>
          </ac:spMkLst>
        </pc:spChg>
        <pc:grpChg chg="mod">
          <ac:chgData name="Sérgio Medeiros - RN" userId="88a9aa3e535825f5" providerId="LiveId" clId="{C1FAA3E8-4043-460D-A4C7-40499D20C89E}" dt="2024-05-29T00:24:49.553" v="6240" actId="14100"/>
          <ac:grpSpMkLst>
            <pc:docMk/>
            <pc:sldMk cId="114267058" sldId="2675"/>
            <ac:grpSpMk id="26" creationId="{4AF99522-4F0F-B14C-240D-2DFF23CECB85}"/>
          </ac:grpSpMkLst>
        </pc:grpChg>
        <pc:grpChg chg="mod">
          <ac:chgData name="Sérgio Medeiros - RN" userId="88a9aa3e535825f5" providerId="LiveId" clId="{C1FAA3E8-4043-460D-A4C7-40499D20C89E}" dt="2024-05-29T00:24:49.553" v="6240" actId="14100"/>
          <ac:grpSpMkLst>
            <pc:docMk/>
            <pc:sldMk cId="114267058" sldId="2675"/>
            <ac:grpSpMk id="29" creationId="{832DEB96-67FB-C384-DA00-2EF3DB348F7C}"/>
          </ac:grpSpMkLst>
        </pc:grpChg>
        <pc:grpChg chg="mod">
          <ac:chgData name="Sérgio Medeiros - RN" userId="88a9aa3e535825f5" providerId="LiveId" clId="{C1FAA3E8-4043-460D-A4C7-40499D20C89E}" dt="2024-05-29T00:24:49.553" v="6240" actId="14100"/>
          <ac:grpSpMkLst>
            <pc:docMk/>
            <pc:sldMk cId="114267058" sldId="2675"/>
            <ac:grpSpMk id="34" creationId="{8A2EFB3A-DEEB-3084-3B39-31315F13B833}"/>
          </ac:grpSpMkLst>
        </pc:grpChg>
      </pc:sldChg>
      <pc:sldChg chg="addSp delSp modSp add mod">
        <pc:chgData name="Sérgio Medeiros - RN" userId="88a9aa3e535825f5" providerId="LiveId" clId="{C1FAA3E8-4043-460D-A4C7-40499D20C89E}" dt="2024-05-28T21:02:47.623" v="5213" actId="1036"/>
        <pc:sldMkLst>
          <pc:docMk/>
          <pc:sldMk cId="719841083" sldId="2676"/>
        </pc:sldMkLst>
        <pc:spChg chg="del">
          <ac:chgData name="Sérgio Medeiros - RN" userId="88a9aa3e535825f5" providerId="LiveId" clId="{C1FAA3E8-4043-460D-A4C7-40499D20C89E}" dt="2024-05-28T20:53:20.740" v="5130" actId="478"/>
          <ac:spMkLst>
            <pc:docMk/>
            <pc:sldMk cId="719841083" sldId="2676"/>
            <ac:spMk id="2" creationId="{6B5F8D9A-9394-5D14-51F5-D06EE2F6E8F4}"/>
          </ac:spMkLst>
        </pc:spChg>
        <pc:spChg chg="del mod">
          <ac:chgData name="Sérgio Medeiros - RN" userId="88a9aa3e535825f5" providerId="LiveId" clId="{C1FAA3E8-4043-460D-A4C7-40499D20C89E}" dt="2024-05-28T20:53:42.586" v="5132" actId="478"/>
          <ac:spMkLst>
            <pc:docMk/>
            <pc:sldMk cId="719841083" sldId="2676"/>
            <ac:spMk id="10" creationId="{F35C5E9F-D268-494D-31FF-3770C6E6248A}"/>
          </ac:spMkLst>
        </pc:spChg>
        <pc:picChg chg="add mod">
          <ac:chgData name="Sérgio Medeiros - RN" userId="88a9aa3e535825f5" providerId="LiveId" clId="{C1FAA3E8-4043-460D-A4C7-40499D20C89E}" dt="2024-05-28T21:01:19.573" v="5185" actId="14100"/>
          <ac:picMkLst>
            <pc:docMk/>
            <pc:sldMk cId="719841083" sldId="2676"/>
            <ac:picMk id="4" creationId="{901D1458-C20A-67EE-441B-656B8CB01B01}"/>
          </ac:picMkLst>
        </pc:picChg>
        <pc:picChg chg="add mod">
          <ac:chgData name="Sérgio Medeiros - RN" userId="88a9aa3e535825f5" providerId="LiveId" clId="{C1FAA3E8-4043-460D-A4C7-40499D20C89E}" dt="2024-05-28T21:01:23.244" v="5186" actId="1076"/>
          <ac:picMkLst>
            <pc:docMk/>
            <pc:sldMk cId="719841083" sldId="2676"/>
            <ac:picMk id="6" creationId="{EBFC54DD-1BCA-0D60-3066-9145F13097CB}"/>
          </ac:picMkLst>
        </pc:picChg>
        <pc:picChg chg="add mod">
          <ac:chgData name="Sérgio Medeiros - RN" userId="88a9aa3e535825f5" providerId="LiveId" clId="{C1FAA3E8-4043-460D-A4C7-40499D20C89E}" dt="2024-05-28T21:01:14.252" v="5183" actId="14100"/>
          <ac:picMkLst>
            <pc:docMk/>
            <pc:sldMk cId="719841083" sldId="2676"/>
            <ac:picMk id="8" creationId="{A2822883-401B-1826-0453-A7BC0F75E0AF}"/>
          </ac:picMkLst>
        </pc:picChg>
        <pc:picChg chg="add mod ord modCrop">
          <ac:chgData name="Sérgio Medeiros - RN" userId="88a9aa3e535825f5" providerId="LiveId" clId="{C1FAA3E8-4043-460D-A4C7-40499D20C89E}" dt="2024-05-28T21:02:41.326" v="5204" actId="1037"/>
          <ac:picMkLst>
            <pc:docMk/>
            <pc:sldMk cId="719841083" sldId="2676"/>
            <ac:picMk id="11" creationId="{CDBEEE5B-D9A4-2746-CBDE-646A18CB1872}"/>
          </ac:picMkLst>
        </pc:picChg>
        <pc:picChg chg="del">
          <ac:chgData name="Sérgio Medeiros - RN" userId="88a9aa3e535825f5" providerId="LiveId" clId="{C1FAA3E8-4043-460D-A4C7-40499D20C89E}" dt="2024-05-28T20:51:53.053" v="5126" actId="478"/>
          <ac:picMkLst>
            <pc:docMk/>
            <pc:sldMk cId="719841083" sldId="2676"/>
            <ac:picMk id="78" creationId="{4124D786-E1AB-468B-B857-0B515E8CA626}"/>
          </ac:picMkLst>
        </pc:picChg>
        <pc:picChg chg="mod">
          <ac:chgData name="Sérgio Medeiros - RN" userId="88a9aa3e535825f5" providerId="LiveId" clId="{C1FAA3E8-4043-460D-A4C7-40499D20C89E}" dt="2024-05-28T21:02:47.623" v="5213" actId="1036"/>
          <ac:picMkLst>
            <pc:docMk/>
            <pc:sldMk cId="719841083" sldId="2676"/>
            <ac:picMk id="1026" creationId="{56CFF22C-BEF4-7C46-7222-E868A20EB442}"/>
          </ac:picMkLst>
        </pc:picChg>
      </pc:sldChg>
      <pc:sldChg chg="modSp add mod">
        <pc:chgData name="Sérgio Medeiros - RN" userId="88a9aa3e535825f5" providerId="LiveId" clId="{C1FAA3E8-4043-460D-A4C7-40499D20C89E}" dt="2024-05-28T22:25:29.927" v="5930" actId="207"/>
        <pc:sldMkLst>
          <pc:docMk/>
          <pc:sldMk cId="2041310988" sldId="2677"/>
        </pc:sldMkLst>
        <pc:spChg chg="mod">
          <ac:chgData name="Sérgio Medeiros - RN" userId="88a9aa3e535825f5" providerId="LiveId" clId="{C1FAA3E8-4043-460D-A4C7-40499D20C89E}" dt="2024-05-28T22:25:29.927" v="5930" actId="207"/>
          <ac:spMkLst>
            <pc:docMk/>
            <pc:sldMk cId="2041310988" sldId="2677"/>
            <ac:spMk id="14" creationId="{E2172C00-A111-4FD7-B1B7-506D5C71C7FB}"/>
          </ac:spMkLst>
        </pc:spChg>
      </pc:sldChg>
      <pc:sldChg chg="addSp delSp modSp add mod">
        <pc:chgData name="Sérgio Medeiros - RN" userId="88a9aa3e535825f5" providerId="LiveId" clId="{C1FAA3E8-4043-460D-A4C7-40499D20C89E}" dt="2024-05-28T22:33:48.622" v="5953" actId="403"/>
        <pc:sldMkLst>
          <pc:docMk/>
          <pc:sldMk cId="881048524" sldId="2678"/>
        </pc:sldMkLst>
        <pc:spChg chg="del">
          <ac:chgData name="Sérgio Medeiros - RN" userId="88a9aa3e535825f5" providerId="LiveId" clId="{C1FAA3E8-4043-460D-A4C7-40499D20C89E}" dt="2024-05-28T21:29:15.477" v="5466" actId="478"/>
          <ac:spMkLst>
            <pc:docMk/>
            <pc:sldMk cId="881048524" sldId="2678"/>
            <ac:spMk id="2" creationId="{6B5F8D9A-9394-5D14-51F5-D06EE2F6E8F4}"/>
          </ac:spMkLst>
        </pc:spChg>
        <pc:spChg chg="add mod">
          <ac:chgData name="Sérgio Medeiros - RN" userId="88a9aa3e535825f5" providerId="LiveId" clId="{C1FAA3E8-4043-460D-A4C7-40499D20C89E}" dt="2024-05-28T22:33:48.622" v="5953" actId="403"/>
          <ac:spMkLst>
            <pc:docMk/>
            <pc:sldMk cId="881048524" sldId="2678"/>
            <ac:spMk id="3" creationId="{6B96FDCC-7E8B-D90B-7E5C-E56934A9F024}"/>
          </ac:spMkLst>
        </pc:spChg>
        <pc:spChg chg="mod">
          <ac:chgData name="Sérgio Medeiros - RN" userId="88a9aa3e535825f5" providerId="LiveId" clId="{C1FAA3E8-4043-460D-A4C7-40499D20C89E}" dt="2024-05-28T22:27:13.724" v="5940" actId="207"/>
          <ac:spMkLst>
            <pc:docMk/>
            <pc:sldMk cId="881048524" sldId="2678"/>
            <ac:spMk id="10" creationId="{F35C5E9F-D268-494D-31FF-3770C6E6248A}"/>
          </ac:spMkLst>
        </pc:spChg>
        <pc:picChg chg="del">
          <ac:chgData name="Sérgio Medeiros - RN" userId="88a9aa3e535825f5" providerId="LiveId" clId="{C1FAA3E8-4043-460D-A4C7-40499D20C89E}" dt="2024-05-28T21:28:49.942" v="5465" actId="478"/>
          <ac:picMkLst>
            <pc:docMk/>
            <pc:sldMk cId="881048524" sldId="2678"/>
            <ac:picMk id="1026" creationId="{56CFF22C-BEF4-7C46-7222-E868A20EB442}"/>
          </ac:picMkLst>
        </pc:picChg>
      </pc:sldChg>
      <pc:sldChg chg="modSp add mod ord">
        <pc:chgData name="Sérgio Medeiros - RN" userId="88a9aa3e535825f5" providerId="LiveId" clId="{C1FAA3E8-4043-460D-A4C7-40499D20C89E}" dt="2024-05-28T22:27:43.059" v="5941" actId="207"/>
        <pc:sldMkLst>
          <pc:docMk/>
          <pc:sldMk cId="2992490816" sldId="2679"/>
        </pc:sldMkLst>
        <pc:spChg chg="mod">
          <ac:chgData name="Sérgio Medeiros - RN" userId="88a9aa3e535825f5" providerId="LiveId" clId="{C1FAA3E8-4043-460D-A4C7-40499D20C89E}" dt="2024-05-28T22:27:43.059" v="5941" actId="207"/>
          <ac:spMkLst>
            <pc:docMk/>
            <pc:sldMk cId="2992490816" sldId="2679"/>
            <ac:spMk id="10" creationId="{F35C5E9F-D268-494D-31FF-3770C6E6248A}"/>
          </ac:spMkLst>
        </pc:spChg>
      </pc:sldChg>
      <pc:sldChg chg="addSp delSp modSp add mod">
        <pc:chgData name="Sérgio Medeiros - RN" userId="88a9aa3e535825f5" providerId="LiveId" clId="{C1FAA3E8-4043-460D-A4C7-40499D20C89E}" dt="2024-05-28T22:25:41.579" v="5932" actId="207"/>
        <pc:sldMkLst>
          <pc:docMk/>
          <pc:sldMk cId="2220398436" sldId="2680"/>
        </pc:sldMkLst>
        <pc:spChg chg="mod">
          <ac:chgData name="Sérgio Medeiros - RN" userId="88a9aa3e535825f5" providerId="LiveId" clId="{C1FAA3E8-4043-460D-A4C7-40499D20C89E}" dt="2024-05-28T22:25:41.579" v="5932" actId="207"/>
          <ac:spMkLst>
            <pc:docMk/>
            <pc:sldMk cId="2220398436" sldId="2680"/>
            <ac:spMk id="2" creationId="{057B7077-82CD-963F-C3FC-3799FDB61178}"/>
          </ac:spMkLst>
        </pc:spChg>
        <pc:spChg chg="add mod">
          <ac:chgData name="Sérgio Medeiros - RN" userId="88a9aa3e535825f5" providerId="LiveId" clId="{C1FAA3E8-4043-460D-A4C7-40499D20C89E}" dt="2024-05-28T21:53:36.161" v="5617" actId="403"/>
          <ac:spMkLst>
            <pc:docMk/>
            <pc:sldMk cId="2220398436" sldId="2680"/>
            <ac:spMk id="3" creationId="{B36CBFB3-752A-091F-7C01-32D800A13DF8}"/>
          </ac:spMkLst>
        </pc:spChg>
        <pc:grpChg chg="del">
          <ac:chgData name="Sérgio Medeiros - RN" userId="88a9aa3e535825f5" providerId="LiveId" clId="{C1FAA3E8-4043-460D-A4C7-40499D20C89E}" dt="2024-05-28T21:46:34.733" v="5528" actId="478"/>
          <ac:grpSpMkLst>
            <pc:docMk/>
            <pc:sldMk cId="2220398436" sldId="2680"/>
            <ac:grpSpMk id="34" creationId="{57178ADF-00DA-4EB3-5520-41E0ECF01AF5}"/>
          </ac:grpSpMkLst>
        </pc:grpChg>
      </pc:sldChg>
      <pc:sldChg chg="modSp add mod">
        <pc:chgData name="Sérgio Medeiros - RN" userId="88a9aa3e535825f5" providerId="LiveId" clId="{C1FAA3E8-4043-460D-A4C7-40499D20C89E}" dt="2024-05-28T22:28:12.252" v="5943" actId="207"/>
        <pc:sldMkLst>
          <pc:docMk/>
          <pc:sldMk cId="3169180515" sldId="2681"/>
        </pc:sldMkLst>
        <pc:spChg chg="mod">
          <ac:chgData name="Sérgio Medeiros - RN" userId="88a9aa3e535825f5" providerId="LiveId" clId="{C1FAA3E8-4043-460D-A4C7-40499D20C89E}" dt="2024-05-28T22:28:12.252" v="5943" actId="207"/>
          <ac:spMkLst>
            <pc:docMk/>
            <pc:sldMk cId="3169180515" sldId="2681"/>
            <ac:spMk id="2" creationId="{057B7077-82CD-963F-C3FC-3799FDB61178}"/>
          </ac:spMkLst>
        </pc:spChg>
        <pc:spChg chg="mod">
          <ac:chgData name="Sérgio Medeiros - RN" userId="88a9aa3e535825f5" providerId="LiveId" clId="{C1FAA3E8-4043-460D-A4C7-40499D20C89E}" dt="2024-05-28T22:20:31.306" v="5922" actId="15"/>
          <ac:spMkLst>
            <pc:docMk/>
            <pc:sldMk cId="3169180515" sldId="2681"/>
            <ac:spMk id="3" creationId="{B36CBFB3-752A-091F-7C01-32D800A13DF8}"/>
          </ac:spMkLst>
        </pc:spChg>
        <pc:picChg chg="mod">
          <ac:chgData name="Sérgio Medeiros - RN" userId="88a9aa3e535825f5" providerId="LiveId" clId="{C1FAA3E8-4043-460D-A4C7-40499D20C89E}" dt="2024-05-28T22:21:25.696" v="5923" actId="1076"/>
          <ac:picMkLst>
            <pc:docMk/>
            <pc:sldMk cId="3169180515" sldId="2681"/>
            <ac:picMk id="4" creationId="{8B38CFE7-6B55-6FEE-68DF-37396BE9AD06}"/>
          </ac:picMkLst>
        </pc:picChg>
      </pc:sldChg>
      <pc:sldChg chg="addSp delSp modSp add mod">
        <pc:chgData name="Sérgio Medeiros - RN" userId="88a9aa3e535825f5" providerId="LiveId" clId="{C1FAA3E8-4043-460D-A4C7-40499D20C89E}" dt="2024-05-28T22:53:52.930" v="5990" actId="1076"/>
        <pc:sldMkLst>
          <pc:docMk/>
          <pc:sldMk cId="355479623" sldId="2682"/>
        </pc:sldMkLst>
        <pc:spChg chg="mod">
          <ac:chgData name="Sérgio Medeiros - RN" userId="88a9aa3e535825f5" providerId="LiveId" clId="{C1FAA3E8-4043-460D-A4C7-40499D20C89E}" dt="2024-05-28T22:53:52.930" v="5990" actId="1076"/>
          <ac:spMkLst>
            <pc:docMk/>
            <pc:sldMk cId="355479623" sldId="2682"/>
            <ac:spMk id="2" creationId="{057B7077-82CD-963F-C3FC-3799FDB61178}"/>
          </ac:spMkLst>
        </pc:spChg>
        <pc:spChg chg="del">
          <ac:chgData name="Sérgio Medeiros - RN" userId="88a9aa3e535825f5" providerId="LiveId" clId="{C1FAA3E8-4043-460D-A4C7-40499D20C89E}" dt="2024-05-28T22:52:31.938" v="5955" actId="478"/>
          <ac:spMkLst>
            <pc:docMk/>
            <pc:sldMk cId="355479623" sldId="2682"/>
            <ac:spMk id="3" creationId="{B36CBFB3-752A-091F-7C01-32D800A13DF8}"/>
          </ac:spMkLst>
        </pc:spChg>
        <pc:picChg chg="add mod">
          <ac:chgData name="Sérgio Medeiros - RN" userId="88a9aa3e535825f5" providerId="LiveId" clId="{C1FAA3E8-4043-460D-A4C7-40499D20C89E}" dt="2024-05-28T22:52:49.337" v="5960" actId="1076"/>
          <ac:picMkLst>
            <pc:docMk/>
            <pc:sldMk cId="355479623" sldId="2682"/>
            <ac:picMk id="6" creationId="{7B98F714-6C35-00A0-4180-132F169D9EFA}"/>
          </ac:picMkLst>
        </pc:picChg>
      </pc:sldChg>
      <pc:sldChg chg="modSp add mod ord">
        <pc:chgData name="Sérgio Medeiros - RN" userId="88a9aa3e535825f5" providerId="LiveId" clId="{C1FAA3E8-4043-460D-A4C7-40499D20C89E}" dt="2024-05-28T23:27:22.867" v="6120"/>
        <pc:sldMkLst>
          <pc:docMk/>
          <pc:sldMk cId="766479184" sldId="2683"/>
        </pc:sldMkLst>
        <pc:spChg chg="mod">
          <ac:chgData name="Sérgio Medeiros - RN" userId="88a9aa3e535825f5" providerId="LiveId" clId="{C1FAA3E8-4043-460D-A4C7-40499D20C89E}" dt="2024-05-28T23:27:22.867" v="6120"/>
          <ac:spMkLst>
            <pc:docMk/>
            <pc:sldMk cId="766479184" sldId="2683"/>
            <ac:spMk id="10" creationId="{F35C5E9F-D268-494D-31FF-3770C6E6248A}"/>
          </ac:spMkLst>
        </pc:spChg>
      </pc:sldChg>
      <pc:sldChg chg="addSp delSp modSp add mod setBg">
        <pc:chgData name="Sérgio Medeiros - RN" userId="88a9aa3e535825f5" providerId="LiveId" clId="{C1FAA3E8-4043-460D-A4C7-40499D20C89E}" dt="2024-05-28T23:27:11.281" v="6119" actId="1076"/>
        <pc:sldMkLst>
          <pc:docMk/>
          <pc:sldMk cId="4191374441" sldId="2684"/>
        </pc:sldMkLst>
        <pc:spChg chg="add mod">
          <ac:chgData name="Sérgio Medeiros - RN" userId="88a9aa3e535825f5" providerId="LiveId" clId="{C1FAA3E8-4043-460D-A4C7-40499D20C89E}" dt="2024-05-28T23:27:11.281" v="6119" actId="1076"/>
          <ac:spMkLst>
            <pc:docMk/>
            <pc:sldMk cId="4191374441" sldId="2684"/>
            <ac:spMk id="3" creationId="{35DADF58-4469-81FE-E5FF-097BE951BC8A}"/>
          </ac:spMkLst>
        </pc:spChg>
        <pc:spChg chg="del">
          <ac:chgData name="Sérgio Medeiros - RN" userId="88a9aa3e535825f5" providerId="LiveId" clId="{C1FAA3E8-4043-460D-A4C7-40499D20C89E}" dt="2024-05-28T23:23:58.781" v="6064" actId="478"/>
          <ac:spMkLst>
            <pc:docMk/>
            <pc:sldMk cId="4191374441" sldId="2684"/>
            <ac:spMk id="10" creationId="{F35C5E9F-D268-494D-31FF-3770C6E6248A}"/>
          </ac:spMkLst>
        </pc:spChg>
        <pc:picChg chg="add mod">
          <ac:chgData name="Sérgio Medeiros - RN" userId="88a9aa3e535825f5" providerId="LiveId" clId="{C1FAA3E8-4043-460D-A4C7-40499D20C89E}" dt="2024-05-28T23:26:27.322" v="6076" actId="1076"/>
          <ac:picMkLst>
            <pc:docMk/>
            <pc:sldMk cId="4191374441" sldId="2684"/>
            <ac:picMk id="2" creationId="{2A861772-94B1-ACB6-9578-776DAABFEE23}"/>
          </ac:picMkLst>
        </pc:picChg>
        <pc:picChg chg="mod ord">
          <ac:chgData name="Sérgio Medeiros - RN" userId="88a9aa3e535825f5" providerId="LiveId" clId="{C1FAA3E8-4043-460D-A4C7-40499D20C89E}" dt="2024-05-28T23:24:46.994" v="6068" actId="27614"/>
          <ac:picMkLst>
            <pc:docMk/>
            <pc:sldMk cId="4191374441" sldId="2684"/>
            <ac:picMk id="78" creationId="{4124D786-E1AB-468B-B857-0B515E8CA626}"/>
          </ac:picMkLst>
        </pc:picChg>
      </pc:sldChg>
      <pc:sldChg chg="addSp delSp modSp add mod">
        <pc:chgData name="Sérgio Medeiros - RN" userId="88a9aa3e535825f5" providerId="LiveId" clId="{C1FAA3E8-4043-460D-A4C7-40499D20C89E}" dt="2024-05-29T08:43:22.210" v="6415" actId="122"/>
        <pc:sldMkLst>
          <pc:docMk/>
          <pc:sldMk cId="510504196" sldId="2685"/>
        </pc:sldMkLst>
        <pc:spChg chg="add mod">
          <ac:chgData name="Sérgio Medeiros - RN" userId="88a9aa3e535825f5" providerId="LiveId" clId="{C1FAA3E8-4043-460D-A4C7-40499D20C89E}" dt="2024-05-29T08:43:03.985" v="6413" actId="1076"/>
          <ac:spMkLst>
            <pc:docMk/>
            <pc:sldMk cId="510504196" sldId="2685"/>
            <ac:spMk id="2" creationId="{471B9595-86C0-39B3-B794-F3F91872EE51}"/>
          </ac:spMkLst>
        </pc:spChg>
        <pc:spChg chg="add mod">
          <ac:chgData name="Sérgio Medeiros - RN" userId="88a9aa3e535825f5" providerId="LiveId" clId="{C1FAA3E8-4043-460D-A4C7-40499D20C89E}" dt="2024-05-29T08:43:08.251" v="6414" actId="1076"/>
          <ac:spMkLst>
            <pc:docMk/>
            <pc:sldMk cId="510504196" sldId="2685"/>
            <ac:spMk id="3" creationId="{2595460A-3AD5-CFEB-0CC0-D30404818947}"/>
          </ac:spMkLst>
        </pc:spChg>
        <pc:spChg chg="add mod ord">
          <ac:chgData name="Sérgio Medeiros - RN" userId="88a9aa3e535825f5" providerId="LiveId" clId="{C1FAA3E8-4043-460D-A4C7-40499D20C89E}" dt="2024-05-29T08:43:22.210" v="6415" actId="122"/>
          <ac:spMkLst>
            <pc:docMk/>
            <pc:sldMk cId="510504196" sldId="2685"/>
            <ac:spMk id="39" creationId="{BDD842BE-7C52-58B1-C2B7-6B5F19830391}"/>
          </ac:spMkLst>
        </pc:spChg>
        <pc:spChg chg="add del">
          <ac:chgData name="Sérgio Medeiros - RN" userId="88a9aa3e535825f5" providerId="LiveId" clId="{C1FAA3E8-4043-460D-A4C7-40499D20C89E}" dt="2024-05-29T08:32:35.908" v="6282" actId="26606"/>
          <ac:spMkLst>
            <pc:docMk/>
            <pc:sldMk cId="510504196" sldId="2685"/>
            <ac:spMk id="43" creationId="{42A4FC2C-047E-45A5-965D-8E1E3BF09BC6}"/>
          </ac:spMkLst>
        </pc:spChg>
        <pc:spChg chg="add del">
          <ac:chgData name="Sérgio Medeiros - RN" userId="88a9aa3e535825f5" providerId="LiveId" clId="{C1FAA3E8-4043-460D-A4C7-40499D20C89E}" dt="2024-05-29T08:32:25.343" v="6277" actId="26606"/>
          <ac:spMkLst>
            <pc:docMk/>
            <pc:sldMk cId="510504196" sldId="2685"/>
            <ac:spMk id="48" creationId="{8930EBA3-4D2E-42E8-B828-834555328D85}"/>
          </ac:spMkLst>
        </pc:spChg>
        <pc:spChg chg="add del">
          <ac:chgData name="Sérgio Medeiros - RN" userId="88a9aa3e535825f5" providerId="LiveId" clId="{C1FAA3E8-4043-460D-A4C7-40499D20C89E}" dt="2024-05-29T08:32:25.343" v="6277" actId="26606"/>
          <ac:spMkLst>
            <pc:docMk/>
            <pc:sldMk cId="510504196" sldId="2685"/>
            <ac:spMk id="50" creationId="{E58B2195-5055-402F-A3E7-53FF0E4980C3}"/>
          </ac:spMkLst>
        </pc:spChg>
        <pc:spChg chg="add del">
          <ac:chgData name="Sérgio Medeiros - RN" userId="88a9aa3e535825f5" providerId="LiveId" clId="{C1FAA3E8-4043-460D-A4C7-40499D20C89E}" dt="2024-05-29T08:32:25.343" v="6277" actId="26606"/>
          <ac:spMkLst>
            <pc:docMk/>
            <pc:sldMk cId="510504196" sldId="2685"/>
            <ac:spMk id="52" creationId="{528AA953-F4F9-4DC5-97C7-491F4AF937DC}"/>
          </ac:spMkLst>
        </pc:spChg>
        <pc:spChg chg="add del">
          <ac:chgData name="Sérgio Medeiros - RN" userId="88a9aa3e535825f5" providerId="LiveId" clId="{C1FAA3E8-4043-460D-A4C7-40499D20C89E}" dt="2024-05-29T08:32:32.671" v="6279" actId="26606"/>
          <ac:spMkLst>
            <pc:docMk/>
            <pc:sldMk cId="510504196" sldId="2685"/>
            <ac:spMk id="56" creationId="{A3363022-C969-41E9-8EB2-E4C94908C1FA}"/>
          </ac:spMkLst>
        </pc:spChg>
        <pc:spChg chg="add del">
          <ac:chgData name="Sérgio Medeiros - RN" userId="88a9aa3e535825f5" providerId="LiveId" clId="{C1FAA3E8-4043-460D-A4C7-40499D20C89E}" dt="2024-05-29T08:32:32.671" v="6279" actId="26606"/>
          <ac:spMkLst>
            <pc:docMk/>
            <pc:sldMk cId="510504196" sldId="2685"/>
            <ac:spMk id="57" creationId="{8D1AD6B3-BE88-4CEB-BA17-790657CC4729}"/>
          </ac:spMkLst>
        </pc:spChg>
        <pc:spChg chg="add del">
          <ac:chgData name="Sérgio Medeiros - RN" userId="88a9aa3e535825f5" providerId="LiveId" clId="{C1FAA3E8-4043-460D-A4C7-40499D20C89E}" dt="2024-05-29T08:32:35.877" v="6281" actId="26606"/>
          <ac:spMkLst>
            <pc:docMk/>
            <pc:sldMk cId="510504196" sldId="2685"/>
            <ac:spMk id="60" creationId="{275D6C10-B5A7-4715-803E-0501C9C2CC21}"/>
          </ac:spMkLst>
        </pc:spChg>
        <pc:spChg chg="add">
          <ac:chgData name="Sérgio Medeiros - RN" userId="88a9aa3e535825f5" providerId="LiveId" clId="{C1FAA3E8-4043-460D-A4C7-40499D20C89E}" dt="2024-05-29T08:32:35.908" v="6282" actId="26606"/>
          <ac:spMkLst>
            <pc:docMk/>
            <pc:sldMk cId="510504196" sldId="2685"/>
            <ac:spMk id="62" creationId="{A3363022-C969-41E9-8EB2-E4C94908C1FA}"/>
          </ac:spMkLst>
        </pc:spChg>
        <pc:spChg chg="add">
          <ac:chgData name="Sérgio Medeiros - RN" userId="88a9aa3e535825f5" providerId="LiveId" clId="{C1FAA3E8-4043-460D-A4C7-40499D20C89E}" dt="2024-05-29T08:32:35.908" v="6282" actId="26606"/>
          <ac:spMkLst>
            <pc:docMk/>
            <pc:sldMk cId="510504196" sldId="2685"/>
            <ac:spMk id="63" creationId="{8D1AD6B3-BE88-4CEB-BA17-790657CC4729}"/>
          </ac:spMkLst>
        </pc:spChg>
        <pc:grpChg chg="add del">
          <ac:chgData name="Sérgio Medeiros - RN" userId="88a9aa3e535825f5" providerId="LiveId" clId="{C1FAA3E8-4043-460D-A4C7-40499D20C89E}" dt="2024-05-29T08:32:32.671" v="6279" actId="26606"/>
          <ac:grpSpMkLst>
            <pc:docMk/>
            <pc:sldMk cId="510504196" sldId="2685"/>
            <ac:grpSpMk id="58" creationId="{89D1390B-7E13-4B4F-9CB2-391063412E54}"/>
          </ac:grpSpMkLst>
        </pc:grpChg>
        <pc:grpChg chg="add">
          <ac:chgData name="Sérgio Medeiros - RN" userId="88a9aa3e535825f5" providerId="LiveId" clId="{C1FAA3E8-4043-460D-A4C7-40499D20C89E}" dt="2024-05-29T08:32:35.908" v="6282" actId="26606"/>
          <ac:grpSpMkLst>
            <pc:docMk/>
            <pc:sldMk cId="510504196" sldId="2685"/>
            <ac:grpSpMk id="64" creationId="{89D1390B-7E13-4B4F-9CB2-391063412E54}"/>
          </ac:grpSpMkLst>
        </pc:grpChg>
        <pc:picChg chg="add mod">
          <ac:chgData name="Sérgio Medeiros - RN" userId="88a9aa3e535825f5" providerId="LiveId" clId="{C1FAA3E8-4043-460D-A4C7-40499D20C89E}" dt="2024-05-29T08:42:55.330" v="6411" actId="1076"/>
          <ac:picMkLst>
            <pc:docMk/>
            <pc:sldMk cId="510504196" sldId="2685"/>
            <ac:picMk id="4" creationId="{BA9ED41F-EE34-885B-C4E9-AE749ECB1F35}"/>
          </ac:picMkLst>
        </pc:picChg>
        <pc:picChg chg="mod modCrop">
          <ac:chgData name="Sérgio Medeiros - RN" userId="88a9aa3e535825f5" providerId="LiveId" clId="{C1FAA3E8-4043-460D-A4C7-40499D20C89E}" dt="2024-05-29T08:40:21.144" v="6348" actId="1038"/>
          <ac:picMkLst>
            <pc:docMk/>
            <pc:sldMk cId="510504196" sldId="2685"/>
            <ac:picMk id="38" creationId="{C5E4FAB2-5660-CE09-B7CD-03A88EF1DD9A}"/>
          </ac:picMkLst>
        </pc:picChg>
      </pc:sldChg>
      <pc:sldChg chg="addSp delSp modSp add mod setBg">
        <pc:chgData name="Sérgio Medeiros - RN" userId="88a9aa3e535825f5" providerId="LiveId" clId="{C1FAA3E8-4043-460D-A4C7-40499D20C89E}" dt="2024-05-29T08:58:33.139" v="6481" actId="115"/>
        <pc:sldMkLst>
          <pc:docMk/>
          <pc:sldMk cId="2332376813" sldId="2686"/>
        </pc:sldMkLst>
        <pc:spChg chg="mod">
          <ac:chgData name="Sérgio Medeiros - RN" userId="88a9aa3e535825f5" providerId="LiveId" clId="{C1FAA3E8-4043-460D-A4C7-40499D20C89E}" dt="2024-05-29T08:56:17.435" v="6461" actId="1076"/>
          <ac:spMkLst>
            <pc:docMk/>
            <pc:sldMk cId="2332376813" sldId="2686"/>
            <ac:spMk id="2" creationId="{057B7077-82CD-963F-C3FC-3799FDB61178}"/>
          </ac:spMkLst>
        </pc:spChg>
        <pc:spChg chg="del">
          <ac:chgData name="Sérgio Medeiros - RN" userId="88a9aa3e535825f5" providerId="LiveId" clId="{C1FAA3E8-4043-460D-A4C7-40499D20C89E}" dt="2024-05-29T08:54:09.132" v="6420" actId="478"/>
          <ac:spMkLst>
            <pc:docMk/>
            <pc:sldMk cId="2332376813" sldId="2686"/>
            <ac:spMk id="3" creationId="{B36CBFB3-752A-091F-7C01-32D800A13DF8}"/>
          </ac:spMkLst>
        </pc:spChg>
        <pc:spChg chg="add mod">
          <ac:chgData name="Sérgio Medeiros - RN" userId="88a9aa3e535825f5" providerId="LiveId" clId="{C1FAA3E8-4043-460D-A4C7-40499D20C89E}" dt="2024-05-29T08:58:33.139" v="6481" actId="115"/>
          <ac:spMkLst>
            <pc:docMk/>
            <pc:sldMk cId="2332376813" sldId="2686"/>
            <ac:spMk id="9" creationId="{24154B01-BA3C-DAD4-45A0-32F31F25F02E}"/>
          </ac:spMkLst>
        </pc:spChg>
        <pc:spChg chg="add del">
          <ac:chgData name="Sérgio Medeiros - RN" userId="88a9aa3e535825f5" providerId="LiveId" clId="{C1FAA3E8-4043-460D-A4C7-40499D20C89E}" dt="2024-05-29T08:54:29.851" v="6424" actId="26606"/>
          <ac:spMkLst>
            <pc:docMk/>
            <pc:sldMk cId="2332376813" sldId="2686"/>
            <ac:spMk id="11" creationId="{BCED4D40-4B67-4331-AC48-79B82B4A47D8}"/>
          </ac:spMkLst>
        </pc:spChg>
        <pc:spChg chg="add del">
          <ac:chgData name="Sérgio Medeiros - RN" userId="88a9aa3e535825f5" providerId="LiveId" clId="{C1FAA3E8-4043-460D-A4C7-40499D20C89E}" dt="2024-05-29T08:54:29.851" v="6424" actId="26606"/>
          <ac:spMkLst>
            <pc:docMk/>
            <pc:sldMk cId="2332376813" sldId="2686"/>
            <ac:spMk id="13" creationId="{670CEDEF-4F34-412E-84EE-329C1E936AF5}"/>
          </ac:spMkLst>
        </pc:spChg>
        <pc:picChg chg="ord">
          <ac:chgData name="Sérgio Medeiros - RN" userId="88a9aa3e535825f5" providerId="LiveId" clId="{C1FAA3E8-4043-460D-A4C7-40499D20C89E}" dt="2024-05-29T08:54:29.851" v="6424" actId="26606"/>
          <ac:picMkLst>
            <pc:docMk/>
            <pc:sldMk cId="2332376813" sldId="2686"/>
            <ac:picMk id="4" creationId="{8B38CFE7-6B55-6FEE-68DF-37396BE9AD06}"/>
          </ac:picMkLst>
        </pc:picChg>
        <pc:picChg chg="add mod">
          <ac:chgData name="Sérgio Medeiros - RN" userId="88a9aa3e535825f5" providerId="LiveId" clId="{C1FAA3E8-4043-460D-A4C7-40499D20C89E}" dt="2024-05-29T08:55:57.726" v="6459" actId="1076"/>
          <ac:picMkLst>
            <pc:docMk/>
            <pc:sldMk cId="2332376813" sldId="2686"/>
            <ac:picMk id="6" creationId="{9674F678-DDF1-B81A-B968-6F460631793E}"/>
          </ac:picMkLst>
        </pc:picChg>
        <pc:picChg chg="add mod">
          <ac:chgData name="Sérgio Medeiros - RN" userId="88a9aa3e535825f5" providerId="LiveId" clId="{C1FAA3E8-4043-460D-A4C7-40499D20C89E}" dt="2024-05-29T08:57:42.509" v="6475" actId="1076"/>
          <ac:picMkLst>
            <pc:docMk/>
            <pc:sldMk cId="2332376813" sldId="2686"/>
            <ac:picMk id="7" creationId="{957011E5-22C7-8933-09CA-BE7D6C277533}"/>
          </ac:picMkLst>
        </pc:picChg>
      </pc:sldChg>
      <pc:sldChg chg="addSp delSp modSp add mod">
        <pc:chgData name="Sérgio Medeiros - RN" userId="88a9aa3e535825f5" providerId="LiveId" clId="{C1FAA3E8-4043-460D-A4C7-40499D20C89E}" dt="2024-05-29T09:17:49.945" v="6616" actId="20577"/>
        <pc:sldMkLst>
          <pc:docMk/>
          <pc:sldMk cId="3694706558" sldId="2687"/>
        </pc:sldMkLst>
        <pc:spChg chg="add mod">
          <ac:chgData name="Sérgio Medeiros - RN" userId="88a9aa3e535825f5" providerId="LiveId" clId="{C1FAA3E8-4043-460D-A4C7-40499D20C89E}" dt="2024-05-29T09:16:43.517" v="6588" actId="13926"/>
          <ac:spMkLst>
            <pc:docMk/>
            <pc:sldMk cId="3694706558" sldId="2687"/>
            <ac:spMk id="2" creationId="{1D784D07-D53E-DA28-33AA-465710ADE6E9}"/>
          </ac:spMkLst>
        </pc:spChg>
        <pc:spChg chg="del mod">
          <ac:chgData name="Sérgio Medeiros - RN" userId="88a9aa3e535825f5" providerId="LiveId" clId="{C1FAA3E8-4043-460D-A4C7-40499D20C89E}" dt="2024-05-29T09:12:51.053" v="6541" actId="478"/>
          <ac:spMkLst>
            <pc:docMk/>
            <pc:sldMk cId="3694706558" sldId="2687"/>
            <ac:spMk id="3" creationId="{84CD59E5-F9F6-E6C8-CFA0-98B1A29F2635}"/>
          </ac:spMkLst>
        </pc:spChg>
        <pc:spChg chg="mod">
          <ac:chgData name="Sérgio Medeiros - RN" userId="88a9aa3e535825f5" providerId="LiveId" clId="{C1FAA3E8-4043-460D-A4C7-40499D20C89E}" dt="2024-05-29T09:17:49.945" v="6616" actId="20577"/>
          <ac:spMkLst>
            <pc:docMk/>
            <pc:sldMk cId="3694706558" sldId="2687"/>
            <ac:spMk id="10" creationId="{F35C5E9F-D268-494D-31FF-3770C6E6248A}"/>
          </ac:spMkLst>
        </pc:spChg>
        <pc:picChg chg="del">
          <ac:chgData name="Sérgio Medeiros - RN" userId="88a9aa3e535825f5" providerId="LiveId" clId="{C1FAA3E8-4043-460D-A4C7-40499D20C89E}" dt="2024-05-29T09:12:14.257" v="6538" actId="478"/>
          <ac:picMkLst>
            <pc:docMk/>
            <pc:sldMk cId="3694706558" sldId="2687"/>
            <ac:picMk id="5" creationId="{D85FEF68-64D2-4ABA-AB57-CF0D3DDEDF1B}"/>
          </ac:picMkLst>
        </pc:picChg>
      </pc:sldChg>
      <pc:sldMasterChg chg="modSp delSldLayout modSldLayout">
        <pc:chgData name="Sérgio Medeiros - RN" userId="88a9aa3e535825f5" providerId="LiveId" clId="{C1FAA3E8-4043-460D-A4C7-40499D20C89E}" dt="2024-05-29T08:48:34.910" v="6416" actId="47"/>
        <pc:sldMasterMkLst>
          <pc:docMk/>
          <pc:sldMasterMk cId="1198318585" sldId="2147484011"/>
        </pc:sldMasterMkLst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asterMk cId="1198318585" sldId="2147484011"/>
            <ac:spMk id="2" creationId="{00000000-0000-0000-0000-000000000000}"/>
          </ac:spMkLst>
        </pc:spChg>
        <pc:spChg chg="mod">
          <ac:chgData name="Sérgio Medeiros - RN" userId="88a9aa3e535825f5" providerId="LiveId" clId="{C1FAA3E8-4043-460D-A4C7-40499D20C89E}" dt="2024-05-28T17:29:26.009" v="2901"/>
          <ac:spMkLst>
            <pc:docMk/>
            <pc:sldMasterMk cId="1198318585" sldId="2147484011"/>
            <ac:spMk id="3" creationId="{00000000-0000-0000-0000-000000000000}"/>
          </ac:spMkLst>
        </pc:spChg>
        <pc:sldLayoutChg chg="modSp">
          <pc:chgData name="Sérgio Medeiros - RN" userId="88a9aa3e535825f5" providerId="LiveId" clId="{C1FAA3E8-4043-460D-A4C7-40499D20C89E}" dt="2024-05-28T17:29:26.009" v="2901"/>
          <pc:sldLayoutMkLst>
            <pc:docMk/>
            <pc:sldMasterMk cId="1198318585" sldId="2147484011"/>
            <pc:sldLayoutMk cId="1545082007" sldId="2147483991"/>
          </pc:sldLayoutMkLst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545082007" sldId="2147483991"/>
              <ac:spMk id="12" creationId="{00000000-0000-0000-0000-000000000000}"/>
            </ac:spMkLst>
          </pc:spChg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545082007" sldId="2147483991"/>
              <ac:spMk id="13" creationId="{00000000-0000-0000-0000-000000000000}"/>
            </ac:spMkLst>
          </pc:spChg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545082007" sldId="2147483991"/>
              <ac:spMk id="14" creationId="{00000000-0000-0000-0000-000000000000}"/>
            </ac:spMkLst>
          </pc:spChg>
        </pc:sldLayoutChg>
        <pc:sldLayoutChg chg="modSp del">
          <pc:chgData name="Sérgio Medeiros - RN" userId="88a9aa3e535825f5" providerId="LiveId" clId="{C1FAA3E8-4043-460D-A4C7-40499D20C89E}" dt="2024-05-29T08:48:34.910" v="6416" actId="47"/>
          <pc:sldLayoutMkLst>
            <pc:docMk/>
            <pc:sldMasterMk cId="1198318585" sldId="2147484011"/>
            <pc:sldLayoutMk cId="1219193476" sldId="2147484025"/>
          </pc:sldLayoutMkLst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219193476" sldId="2147484025"/>
              <ac:spMk id="12" creationId="{00000000-0000-0000-0000-000000000000}"/>
            </ac:spMkLst>
          </pc:spChg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219193476" sldId="2147484025"/>
              <ac:spMk id="13" creationId="{00000000-0000-0000-0000-000000000000}"/>
            </ac:spMkLst>
          </pc:spChg>
        </pc:sldLayoutChg>
        <pc:sldLayoutChg chg="modSp">
          <pc:chgData name="Sérgio Medeiros - RN" userId="88a9aa3e535825f5" providerId="LiveId" clId="{C1FAA3E8-4043-460D-A4C7-40499D20C89E}" dt="2024-05-28T17:29:26.009" v="2901"/>
          <pc:sldLayoutMkLst>
            <pc:docMk/>
            <pc:sldMasterMk cId="1198318585" sldId="2147484011"/>
            <pc:sldLayoutMk cId="1788143006" sldId="2147484052"/>
          </pc:sldLayoutMkLst>
          <pc:spChg chg="mod">
            <ac:chgData name="Sérgio Medeiros - RN" userId="88a9aa3e535825f5" providerId="LiveId" clId="{C1FAA3E8-4043-460D-A4C7-40499D20C89E}" dt="2024-05-28T17:29:26.009" v="2901"/>
            <ac:spMkLst>
              <pc:docMk/>
              <pc:sldMasterMk cId="1198318585" sldId="2147484011"/>
              <pc:sldLayoutMk cId="1788143006" sldId="2147484052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E1E6DEE-274E-4580-B44D-808B59AD17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FA8816-2329-4F02-BB5C-7883B0925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87607-3889-42AC-82CC-6AB23A49436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96C348-9BA8-43BC-9DA1-287A16E901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21B08C-53C5-485A-BF2D-B7A448CA72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7A87-EB39-40BE-AB8F-2CA9CAE9F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37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5654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8288000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315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430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784658" y="2698328"/>
            <a:ext cx="2752147" cy="41912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179780" y="2698328"/>
            <a:ext cx="2752147" cy="41912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88423" y="2698328"/>
            <a:ext cx="2752147" cy="41912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820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31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52" r:id="rId2"/>
    <p:sldLayoutId id="2147483994" r:id="rId3"/>
    <p:sldLayoutId id="2147483991" r:id="rId4"/>
  </p:sldLayoutIdLst>
  <p:hf hdr="0" ftr="0" dt="0"/>
  <p:txStyles>
    <p:titleStyle>
      <a:lvl1pPr algn="l" defTabSz="182875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82875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3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4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8287542" cy="1370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DD842BE-7C52-58B1-C2B7-6B5F19830391}"/>
              </a:ext>
            </a:extLst>
          </p:cNvPr>
          <p:cNvSpPr>
            <a:spLocks/>
          </p:cNvSpPr>
          <p:nvPr/>
        </p:nvSpPr>
        <p:spPr bwMode="auto">
          <a:xfrm>
            <a:off x="8478982" y="845128"/>
            <a:ext cx="9546420" cy="300643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6000" b="1" kern="1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bas Neue" charset="0"/>
              </a:rPr>
              <a:t>Fiscalização da Repartição das Receitas Tributárias:</a:t>
            </a:r>
          </a:p>
        </p:txBody>
      </p:sp>
      <p:pic>
        <p:nvPicPr>
          <p:cNvPr id="38" name="Espaço Reservado para Imagem 16">
            <a:extLst>
              <a:ext uri="{FF2B5EF4-FFF2-40B4-BE49-F238E27FC236}">
                <a16:creationId xmlns:a16="http://schemas.microsoft.com/office/drawing/2014/main" id="{C5E4FAB2-5660-CE09-B7CD-03A88EF1D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" r="141"/>
          <a:stretch/>
        </p:blipFill>
        <p:spPr>
          <a:xfrm>
            <a:off x="593832" y="4021180"/>
            <a:ext cx="6212640" cy="623015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64" name="Group 5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11954"/>
            <a:ext cx="9358011" cy="13727958"/>
            <a:chOff x="305" y="-5977"/>
            <a:chExt cx="6238675" cy="686397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471B9595-86C0-39B3-B794-F3F91872EE51}"/>
              </a:ext>
            </a:extLst>
          </p:cNvPr>
          <p:cNvSpPr>
            <a:spLocks/>
          </p:cNvSpPr>
          <p:nvPr/>
        </p:nvSpPr>
        <p:spPr bwMode="auto">
          <a:xfrm>
            <a:off x="11354119" y="5487066"/>
            <a:ext cx="3796145" cy="21938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8800" b="1" kern="1200" dirty="0">
                <a:ln>
                  <a:solidFill>
                    <a:srgbClr val="C6EC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bas Neue" charset="0"/>
              </a:rPr>
              <a:t>ICMS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595460A-3AD5-CFEB-0CC0-D30404818947}"/>
              </a:ext>
            </a:extLst>
          </p:cNvPr>
          <p:cNvSpPr>
            <a:spLocks/>
          </p:cNvSpPr>
          <p:nvPr/>
        </p:nvSpPr>
        <p:spPr bwMode="auto">
          <a:xfrm>
            <a:off x="10086973" y="9371815"/>
            <a:ext cx="7203088" cy="101138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bas Neue" charset="0"/>
              </a:rPr>
              <a:t>Palestrante: Sérgio Medeiros</a:t>
            </a:r>
            <a:endParaRPr lang="pt-BR" sz="4000" b="1" kern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ebas Neue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A9ED41F-EE34-885B-C4E9-AE749ECB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10731" y="11650979"/>
            <a:ext cx="1878935" cy="18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36029" y="3094281"/>
            <a:ext cx="14270183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Como Aumentar o “bolo” do ICMS?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6B5F8D9A-9394-5D14-51F5-D06EE2F6E8F4}"/>
              </a:ext>
            </a:extLst>
          </p:cNvPr>
          <p:cNvSpPr txBox="1"/>
          <p:nvPr/>
        </p:nvSpPr>
        <p:spPr>
          <a:xfrm>
            <a:off x="1274618" y="5309818"/>
            <a:ext cx="16348364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Reduzir a informalidade;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Integração do cadastro municipal com o estadual;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Firmar convênios de cooperação para troca de informações fiscais;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Incentivar a emissão de documentos fiscais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CFF22C-BEF4-7C46-7222-E868A20E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70" y="10590980"/>
            <a:ext cx="6081381" cy="22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DBEEE5B-D9A4-2746-CBDE-646A18CB1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0"/>
          <a:stretch/>
        </p:blipFill>
        <p:spPr>
          <a:xfrm>
            <a:off x="150898" y="-289009"/>
            <a:ext cx="10363200" cy="58313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CFF22C-BEF4-7C46-7222-E868A20E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376" y="884097"/>
            <a:ext cx="3541424" cy="13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1D1458-C20A-67EE-441B-656B8CB0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62" y="4279350"/>
            <a:ext cx="11589905" cy="36331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FC54DD-1BCA-0D60-3066-9145F1309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8" y="8251528"/>
            <a:ext cx="6070603" cy="36331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822883-401B-1826-0453-A7BC0F75E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774" y="8721565"/>
            <a:ext cx="9939693" cy="33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36029" y="3094281"/>
            <a:ext cx="14270183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Como Aumentar o IPM?</a:t>
            </a:r>
          </a:p>
        </p:txBody>
      </p:sp>
      <p:sp>
        <p:nvSpPr>
          <p:cNvPr id="3" name="TextBox 47">
            <a:extLst>
              <a:ext uri="{FF2B5EF4-FFF2-40B4-BE49-F238E27FC236}">
                <a16:creationId xmlns:a16="http://schemas.microsoft.com/office/drawing/2014/main" id="{6B96FDCC-7E8B-D90B-7E5C-E56934A9F024}"/>
              </a:ext>
            </a:extLst>
          </p:cNvPr>
          <p:cNvSpPr txBox="1"/>
          <p:nvPr/>
        </p:nvSpPr>
        <p:spPr>
          <a:xfrm>
            <a:off x="577969" y="6816436"/>
            <a:ext cx="17132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IPM</a:t>
            </a:r>
            <a:r>
              <a:rPr lang="pt-BR" sz="54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 = </a:t>
            </a:r>
            <a:r>
              <a:rPr lang="pt-BR" sz="66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(70% </a:t>
            </a:r>
            <a:r>
              <a:rPr lang="pt-BR" sz="6600" spc="-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VAF</a:t>
            </a:r>
            <a:r>
              <a:rPr lang="pt-BR" sz="66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)</a:t>
            </a:r>
            <a:r>
              <a:rPr lang="pt-BR" sz="62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pt-BR" sz="60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+ (10% Edu)</a:t>
            </a:r>
            <a:r>
              <a:rPr lang="pt-BR" sz="48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 + (5% Pop.) + (5% </a:t>
            </a:r>
            <a:r>
              <a:rPr lang="pt-BR" sz="4800" spc="-50" dirty="0" err="1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Terr</a:t>
            </a:r>
            <a:r>
              <a:rPr lang="pt-BR" sz="48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) + (10% </a:t>
            </a:r>
            <a:r>
              <a:rPr lang="pt-BR" sz="4800" spc="-50" dirty="0" err="1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Equ</a:t>
            </a:r>
            <a:r>
              <a:rPr lang="pt-BR" sz="48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.) </a:t>
            </a:r>
            <a:endParaRPr lang="pt-BR" sz="5400" spc="-50" dirty="0">
              <a:solidFill>
                <a:schemeClr val="tx2"/>
              </a:solidFill>
              <a:latin typeface="Arial Narrow" panose="020B0606020202030204" pitchFamily="34" charset="0"/>
              <a:ea typeface="Robo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0" y="5409170"/>
            <a:ext cx="18288000" cy="180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Cálculo do Valor Adicionado Fiscal (</a:t>
            </a:r>
            <a:r>
              <a:rPr lang="pt-BR" sz="66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VAF</a:t>
            </a:r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24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7">
            <a:extLst>
              <a:ext uri="{FF2B5EF4-FFF2-40B4-BE49-F238E27FC236}">
                <a16:creationId xmlns:a16="http://schemas.microsoft.com/office/drawing/2014/main" id="{E2172C00-A111-4FD7-B1B7-506D5C71C7FB}"/>
              </a:ext>
            </a:extLst>
          </p:cNvPr>
          <p:cNvSpPr txBox="1"/>
          <p:nvPr/>
        </p:nvSpPr>
        <p:spPr>
          <a:xfrm>
            <a:off x="942110" y="2806477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O VALOR ADICIONADO FISCAL CORRESPONDERÁ:</a:t>
            </a:r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3AD5C4A4-29B9-41B3-8A39-76D4304B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9" y="5071801"/>
            <a:ext cx="1296000" cy="1296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Roboto Bold" charset="0"/>
              </a:rPr>
              <a:t>1</a:t>
            </a: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ED1C73B5-E03D-4E4D-9D9C-CAE63DAD4F63}"/>
              </a:ext>
            </a:extLst>
          </p:cNvPr>
          <p:cNvSpPr txBox="1"/>
          <p:nvPr/>
        </p:nvSpPr>
        <p:spPr>
          <a:xfrm>
            <a:off x="2618544" y="4345965"/>
            <a:ext cx="13475098" cy="274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rgbClr val="041B3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Ao valor das mercadorias saídas, acrescido do valor das prestações de serviços, no seu território, deduzido o valor das mercadorias entradas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9CC43EF-2456-4395-ACC9-E3E930BF208A}"/>
              </a:ext>
            </a:extLst>
          </p:cNvPr>
          <p:cNvSpPr/>
          <p:nvPr/>
        </p:nvSpPr>
        <p:spPr>
          <a:xfrm>
            <a:off x="2236449" y="8116246"/>
            <a:ext cx="3263766" cy="482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SAÍDAS</a:t>
            </a:r>
          </a:p>
          <a:p>
            <a:pPr algn="ctr"/>
            <a:r>
              <a:rPr lang="pt-BR" sz="4800" b="1" dirty="0"/>
              <a:t>+</a:t>
            </a:r>
          </a:p>
          <a:p>
            <a:pPr algn="ctr"/>
            <a:r>
              <a:rPr lang="pt-BR" sz="4800" b="1" dirty="0"/>
              <a:t>PREST.</a:t>
            </a:r>
          </a:p>
          <a:p>
            <a:pPr algn="ctr"/>
            <a:r>
              <a:rPr lang="pt-BR" sz="4800" b="1" dirty="0"/>
              <a:t>SERVIÇOS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F6BB325-1DF7-4FBC-BC12-5579F89465D5}"/>
              </a:ext>
            </a:extLst>
          </p:cNvPr>
          <p:cNvSpPr/>
          <p:nvPr/>
        </p:nvSpPr>
        <p:spPr>
          <a:xfrm>
            <a:off x="6705602" y="9614263"/>
            <a:ext cx="3263766" cy="3330465"/>
          </a:xfrm>
          <a:prstGeom prst="rect">
            <a:avLst/>
          </a:prstGeom>
          <a:solidFill>
            <a:srgbClr val="D12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ENTRADAS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68F05D8-15F8-4FD6-8128-0B393F2C5E0D}"/>
              </a:ext>
            </a:extLst>
          </p:cNvPr>
          <p:cNvSpPr/>
          <p:nvPr/>
        </p:nvSpPr>
        <p:spPr>
          <a:xfrm>
            <a:off x="11623871" y="8103547"/>
            <a:ext cx="3263766" cy="1498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VAF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5C8B304-8508-4937-BB3D-F3FC83A9AE99}"/>
              </a:ext>
            </a:extLst>
          </p:cNvPr>
          <p:cNvCxnSpPr/>
          <p:nvPr/>
        </p:nvCxnSpPr>
        <p:spPr>
          <a:xfrm>
            <a:off x="5516054" y="8125100"/>
            <a:ext cx="6010547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8F2E85B-472D-4159-AE71-47F4F0B9DF8F}"/>
              </a:ext>
            </a:extLst>
          </p:cNvPr>
          <p:cNvCxnSpPr/>
          <p:nvPr/>
        </p:nvCxnSpPr>
        <p:spPr>
          <a:xfrm>
            <a:off x="9906330" y="9605412"/>
            <a:ext cx="1741043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inal de Subtração 5">
            <a:extLst>
              <a:ext uri="{FF2B5EF4-FFF2-40B4-BE49-F238E27FC236}">
                <a16:creationId xmlns:a16="http://schemas.microsoft.com/office/drawing/2014/main" id="{D2D4BE02-1F42-45EA-AB06-D20C35F502BF}"/>
              </a:ext>
            </a:extLst>
          </p:cNvPr>
          <p:cNvSpPr/>
          <p:nvPr/>
        </p:nvSpPr>
        <p:spPr>
          <a:xfrm>
            <a:off x="5727701" y="11088994"/>
            <a:ext cx="698500" cy="379100"/>
          </a:xfrm>
          <a:prstGeom prst="mathMinus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5736760-5520-88AC-8909-1E40A2CF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7">
            <a:extLst>
              <a:ext uri="{FF2B5EF4-FFF2-40B4-BE49-F238E27FC236}">
                <a16:creationId xmlns:a16="http://schemas.microsoft.com/office/drawing/2014/main" id="{E2172C00-A111-4FD7-B1B7-506D5C71C7FB}"/>
              </a:ext>
            </a:extLst>
          </p:cNvPr>
          <p:cNvSpPr txBox="1"/>
          <p:nvPr/>
        </p:nvSpPr>
        <p:spPr>
          <a:xfrm>
            <a:off x="942109" y="2415969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O VALOR ADICIONADO FISCAL CORRESPONDERÁ:</a:t>
            </a:r>
          </a:p>
        </p:txBody>
      </p:sp>
      <p:sp>
        <p:nvSpPr>
          <p:cNvPr id="12" name="Freeform 102">
            <a:extLst>
              <a:ext uri="{FF2B5EF4-FFF2-40B4-BE49-F238E27FC236}">
                <a16:creationId xmlns:a16="http://schemas.microsoft.com/office/drawing/2014/main" id="{546E4C76-F16D-4AE7-80DD-2F345F98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9" y="4976182"/>
            <a:ext cx="1296000" cy="1296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Roboto Bold" charset="0"/>
              </a:rPr>
              <a:t>2</a:t>
            </a: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DF4D78B6-A705-4FB1-8C0D-9301DFB3DD5C}"/>
              </a:ext>
            </a:extLst>
          </p:cNvPr>
          <p:cNvSpPr txBox="1"/>
          <p:nvPr/>
        </p:nvSpPr>
        <p:spPr>
          <a:xfrm>
            <a:off x="2618544" y="4062908"/>
            <a:ext cx="13785238" cy="366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rgbClr val="041B3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Nas hipóteses de tributação simplificada e, em outras situações, em que se dispensem os controles de entrada, considerar-se-á como valor adicionado o percentual de 32% (trinta e dois por cento) da receita bruta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D4AF25D-36AD-402B-86FA-A3889F9E816A}"/>
              </a:ext>
            </a:extLst>
          </p:cNvPr>
          <p:cNvSpPr/>
          <p:nvPr/>
        </p:nvSpPr>
        <p:spPr>
          <a:xfrm>
            <a:off x="1713932" y="8116246"/>
            <a:ext cx="3263766" cy="482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RECEITA</a:t>
            </a:r>
          </a:p>
          <a:p>
            <a:pPr algn="ctr"/>
            <a:endParaRPr lang="pt-BR" sz="4800" b="1" dirty="0"/>
          </a:p>
          <a:p>
            <a:pPr algn="ctr"/>
            <a:r>
              <a:rPr lang="pt-BR" sz="4800" b="1" dirty="0"/>
              <a:t>BRUTA</a:t>
            </a:r>
          </a:p>
        </p:txBody>
      </p:sp>
      <p:sp>
        <p:nvSpPr>
          <p:cNvPr id="2" name="Sinal de Multiplicação 1">
            <a:extLst>
              <a:ext uri="{FF2B5EF4-FFF2-40B4-BE49-F238E27FC236}">
                <a16:creationId xmlns:a16="http://schemas.microsoft.com/office/drawing/2014/main" id="{4F034BC9-DBB4-4199-B753-6455796FE99A}"/>
              </a:ext>
            </a:extLst>
          </p:cNvPr>
          <p:cNvSpPr/>
          <p:nvPr/>
        </p:nvSpPr>
        <p:spPr>
          <a:xfrm>
            <a:off x="5434148" y="9910687"/>
            <a:ext cx="1410789" cy="123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DC7BE9-D6DB-4C94-A20D-48D6D4106080}"/>
              </a:ext>
            </a:extLst>
          </p:cNvPr>
          <p:cNvSpPr/>
          <p:nvPr/>
        </p:nvSpPr>
        <p:spPr>
          <a:xfrm>
            <a:off x="6792598" y="9599463"/>
            <a:ext cx="38144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32%</a:t>
            </a:r>
          </a:p>
        </p:txBody>
      </p:sp>
      <p:sp>
        <p:nvSpPr>
          <p:cNvPr id="4" name="Igual a 3">
            <a:extLst>
              <a:ext uri="{FF2B5EF4-FFF2-40B4-BE49-F238E27FC236}">
                <a16:creationId xmlns:a16="http://schemas.microsoft.com/office/drawing/2014/main" id="{7DF4CD40-5C32-4668-8E5B-2F118AC8BDC1}"/>
              </a:ext>
            </a:extLst>
          </p:cNvPr>
          <p:cNvSpPr/>
          <p:nvPr/>
        </p:nvSpPr>
        <p:spPr>
          <a:xfrm>
            <a:off x="10345694" y="9936813"/>
            <a:ext cx="1593669" cy="11729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E815710-64DB-4677-B03C-59E52FD5EFB1}"/>
              </a:ext>
            </a:extLst>
          </p:cNvPr>
          <p:cNvSpPr/>
          <p:nvPr/>
        </p:nvSpPr>
        <p:spPr>
          <a:xfrm>
            <a:off x="12528251" y="9774265"/>
            <a:ext cx="3263766" cy="1498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VAF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1EAE46A-4885-0BC2-4523-EDFF439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>
            <a:extLst>
              <a:ext uri="{FF2B5EF4-FFF2-40B4-BE49-F238E27FC236}">
                <a16:creationId xmlns:a16="http://schemas.microsoft.com/office/drawing/2014/main" id="{057B7077-82CD-963F-C3FC-3799FDB61178}"/>
              </a:ext>
            </a:extLst>
          </p:cNvPr>
          <p:cNvSpPr txBox="1"/>
          <p:nvPr/>
        </p:nvSpPr>
        <p:spPr>
          <a:xfrm>
            <a:off x="795721" y="3121094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DOCUMENTOS UTILIZADOS PARA CÁLCULO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VAF</a:t>
            </a:r>
            <a:endParaRPr lang="pt-BR" sz="4800" b="1" dirty="0">
              <a:solidFill>
                <a:srgbClr val="002060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8CFE7-6B55-6FEE-68DF-37396BE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95" y="126272"/>
            <a:ext cx="1809750" cy="1819275"/>
          </a:xfrm>
          <a:prstGeom prst="rect">
            <a:avLst/>
          </a:prstGeom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7178ADF-00DA-4EB3-5520-41E0ECF01AF5}"/>
              </a:ext>
            </a:extLst>
          </p:cNvPr>
          <p:cNvGrpSpPr/>
          <p:nvPr/>
        </p:nvGrpSpPr>
        <p:grpSpPr>
          <a:xfrm>
            <a:off x="1246811" y="5468862"/>
            <a:ext cx="15372391" cy="4507011"/>
            <a:chOff x="593329" y="5320145"/>
            <a:chExt cx="15372391" cy="450701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CC5E115-56CE-7831-4277-3DC586468993}"/>
                </a:ext>
              </a:extLst>
            </p:cNvPr>
            <p:cNvSpPr/>
            <p:nvPr/>
          </p:nvSpPr>
          <p:spPr>
            <a:xfrm>
              <a:off x="8933007" y="7940015"/>
              <a:ext cx="1170585" cy="1170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Círculo: Vazio 8">
              <a:extLst>
                <a:ext uri="{FF2B5EF4-FFF2-40B4-BE49-F238E27FC236}">
                  <a16:creationId xmlns:a16="http://schemas.microsoft.com/office/drawing/2014/main" id="{932E47DF-6E0F-8242-BF06-C268FF51039E}"/>
                </a:ext>
              </a:extLst>
            </p:cNvPr>
            <p:cNvSpPr/>
            <p:nvPr/>
          </p:nvSpPr>
          <p:spPr>
            <a:xfrm>
              <a:off x="6360981" y="7329809"/>
              <a:ext cx="2255188" cy="2255188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írculo: Vazio 9">
              <a:extLst>
                <a:ext uri="{FF2B5EF4-FFF2-40B4-BE49-F238E27FC236}">
                  <a16:creationId xmlns:a16="http://schemas.microsoft.com/office/drawing/2014/main" id="{DEEBF11F-59C5-BB0A-7CE1-62DB627A307B}"/>
                </a:ext>
              </a:extLst>
            </p:cNvPr>
            <p:cNvSpPr/>
            <p:nvPr/>
          </p:nvSpPr>
          <p:spPr>
            <a:xfrm>
              <a:off x="867460" y="7397715"/>
              <a:ext cx="2255188" cy="2255188"/>
            </a:xfrm>
            <a:prstGeom prst="donut">
              <a:avLst>
                <a:gd name="adj" fmla="val 2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C075602-F019-95CC-884E-6353D0E5E446}"/>
                </a:ext>
              </a:extLst>
            </p:cNvPr>
            <p:cNvSpPr/>
            <p:nvPr/>
          </p:nvSpPr>
          <p:spPr>
            <a:xfrm>
              <a:off x="3382482" y="7940016"/>
              <a:ext cx="1170585" cy="11705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6373480-3F62-A19E-9E02-65625CC6E4F3}"/>
                </a:ext>
              </a:extLst>
            </p:cNvPr>
            <p:cNvSpPr txBox="1"/>
            <p:nvPr/>
          </p:nvSpPr>
          <p:spPr>
            <a:xfrm>
              <a:off x="5458849" y="5320145"/>
              <a:ext cx="4059451" cy="2006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6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4400" dirty="0">
                  <a:solidFill>
                    <a:schemeClr val="tx2">
                      <a:lumMod val="75000"/>
                    </a:schemeClr>
                  </a:solidFill>
                </a:rPr>
                <a:t>Escrituração</a:t>
              </a:r>
              <a:r>
                <a:rPr lang="pt-BR" sz="4400" kern="1200" dirty="0">
                  <a:solidFill>
                    <a:schemeClr val="tx2">
                      <a:lumMod val="75000"/>
                    </a:schemeClr>
                  </a:solidFill>
                </a:rPr>
                <a:t> Fiscal Digital (EFD)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72EC93B-A47C-043B-A6AB-5EF89D5D30CF}"/>
                </a:ext>
              </a:extLst>
            </p:cNvPr>
            <p:cNvSpPr txBox="1"/>
            <p:nvPr/>
          </p:nvSpPr>
          <p:spPr>
            <a:xfrm>
              <a:off x="593329" y="5923869"/>
              <a:ext cx="2803449" cy="135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6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4400" kern="1200" dirty="0">
                  <a:solidFill>
                    <a:schemeClr val="tx2">
                      <a:lumMod val="75000"/>
                    </a:schemeClr>
                  </a:solidFill>
                </a:rPr>
                <a:t>Informativo Fiscal (IF)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D574049-B627-F765-4148-B24291383993}"/>
                </a:ext>
              </a:extLst>
            </p:cNvPr>
            <p:cNvSpPr txBox="1"/>
            <p:nvPr/>
          </p:nvSpPr>
          <p:spPr>
            <a:xfrm>
              <a:off x="3445774" y="9217738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2018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F788B1F-1832-6BCF-952F-37A7B100CD54}"/>
                </a:ext>
              </a:extLst>
            </p:cNvPr>
            <p:cNvSpPr/>
            <p:nvPr/>
          </p:nvSpPr>
          <p:spPr>
            <a:xfrm>
              <a:off x="4754080" y="7953871"/>
              <a:ext cx="1170585" cy="11705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48426B1D-20FD-1B87-7FA7-06442DEA08AD}"/>
                </a:ext>
              </a:extLst>
            </p:cNvPr>
            <p:cNvSpPr txBox="1"/>
            <p:nvPr/>
          </p:nvSpPr>
          <p:spPr>
            <a:xfrm>
              <a:off x="4872790" y="9231593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2019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E401053-BDF3-BA51-3C89-A34C8363F32E}"/>
                </a:ext>
              </a:extLst>
            </p:cNvPr>
            <p:cNvSpPr txBox="1"/>
            <p:nvPr/>
          </p:nvSpPr>
          <p:spPr>
            <a:xfrm>
              <a:off x="9038997" y="9217738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2020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6ECA3655-B95E-5B1C-6245-D44F67FFF964}"/>
                </a:ext>
              </a:extLst>
            </p:cNvPr>
            <p:cNvSpPr/>
            <p:nvPr/>
          </p:nvSpPr>
          <p:spPr>
            <a:xfrm>
              <a:off x="10398539" y="7953870"/>
              <a:ext cx="1170585" cy="1170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6BA445C-9746-939A-9F0A-BA68CC86F100}"/>
                </a:ext>
              </a:extLst>
            </p:cNvPr>
            <p:cNvSpPr txBox="1"/>
            <p:nvPr/>
          </p:nvSpPr>
          <p:spPr>
            <a:xfrm>
              <a:off x="10504529" y="9231593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2021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4BCF04A-5093-9D28-9325-12D1BD79F9BF}"/>
                </a:ext>
              </a:extLst>
            </p:cNvPr>
            <p:cNvSpPr/>
            <p:nvPr/>
          </p:nvSpPr>
          <p:spPr>
            <a:xfrm>
              <a:off x="11864071" y="7967725"/>
              <a:ext cx="1170585" cy="1170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6C6597A-F825-413D-7A29-1F80FF93D69C}"/>
                </a:ext>
              </a:extLst>
            </p:cNvPr>
            <p:cNvSpPr txBox="1"/>
            <p:nvPr/>
          </p:nvSpPr>
          <p:spPr>
            <a:xfrm>
              <a:off x="11970061" y="9245448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2022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09DE636-3369-4953-1225-F2577D006117}"/>
                </a:ext>
              </a:extLst>
            </p:cNvPr>
            <p:cNvSpPr/>
            <p:nvPr/>
          </p:nvSpPr>
          <p:spPr>
            <a:xfrm>
              <a:off x="13329603" y="7981580"/>
              <a:ext cx="1170585" cy="1170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1429B39-DCFB-357D-A459-12839F20E097}"/>
                </a:ext>
              </a:extLst>
            </p:cNvPr>
            <p:cNvSpPr txBox="1"/>
            <p:nvPr/>
          </p:nvSpPr>
          <p:spPr>
            <a:xfrm>
              <a:off x="13435593" y="9259303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2023</a:t>
              </a: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EB0AC3C-6670-ADA3-9F5F-875F46958BB2}"/>
                </a:ext>
              </a:extLst>
            </p:cNvPr>
            <p:cNvSpPr/>
            <p:nvPr/>
          </p:nvSpPr>
          <p:spPr>
            <a:xfrm>
              <a:off x="14795135" y="7995435"/>
              <a:ext cx="1170585" cy="1170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AE7D6DC-2C12-2408-D017-A14C50177197}"/>
                </a:ext>
              </a:extLst>
            </p:cNvPr>
            <p:cNvSpPr txBox="1"/>
            <p:nvPr/>
          </p:nvSpPr>
          <p:spPr>
            <a:xfrm>
              <a:off x="14901125" y="9273158"/>
              <a:ext cx="1044000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91440" bIns="0" numCol="1" spcCol="1270" anchor="ctr" anchorCtr="0">
              <a:spAutoFit/>
            </a:bodyPr>
            <a:lstStyle/>
            <a:p>
              <a:pPr marL="0" lvl="0" indent="0" algn="ctr" defTabSz="1600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kern="1200" dirty="0"/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3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>
            <a:extLst>
              <a:ext uri="{FF2B5EF4-FFF2-40B4-BE49-F238E27FC236}">
                <a16:creationId xmlns:a16="http://schemas.microsoft.com/office/drawing/2014/main" id="{057B7077-82CD-963F-C3FC-3799FDB61178}"/>
              </a:ext>
            </a:extLst>
          </p:cNvPr>
          <p:cNvSpPr txBox="1"/>
          <p:nvPr/>
        </p:nvSpPr>
        <p:spPr>
          <a:xfrm>
            <a:off x="795721" y="2705595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DOCUMENTOS UTILIZADOS PARA CÁLCULO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VAF</a:t>
            </a:r>
            <a:endParaRPr lang="pt-BR" sz="4800" b="1" dirty="0">
              <a:solidFill>
                <a:srgbClr val="002060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8CFE7-6B55-6FEE-68DF-37396BE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95" y="126272"/>
            <a:ext cx="1809750" cy="1819275"/>
          </a:xfrm>
          <a:prstGeom prst="rect">
            <a:avLst/>
          </a:prstGeom>
        </p:spPr>
      </p:pic>
      <p:sp>
        <p:nvSpPr>
          <p:cNvPr id="3" name="TextBox 50">
            <a:extLst>
              <a:ext uri="{FF2B5EF4-FFF2-40B4-BE49-F238E27FC236}">
                <a16:creationId xmlns:a16="http://schemas.microsoft.com/office/drawing/2014/main" id="{B36CBFB3-752A-091F-7C01-32D800A13DF8}"/>
              </a:ext>
            </a:extLst>
          </p:cNvPr>
          <p:cNvSpPr txBox="1"/>
          <p:nvPr/>
        </p:nvSpPr>
        <p:spPr>
          <a:xfrm>
            <a:off x="1274618" y="4199449"/>
            <a:ext cx="16348364" cy="665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EFD – Empresas Normais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PGDAS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-D – Empresas do Simples Nacional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Registro 1400 – Situações Especiais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PAT – Processos Administrativos Tributários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Notas Fiscais Avulsas</a:t>
            </a:r>
          </a:p>
        </p:txBody>
      </p:sp>
    </p:spTree>
    <p:extLst>
      <p:ext uri="{BB962C8B-B14F-4D97-AF65-F5344CB8AC3E}">
        <p14:creationId xmlns:p14="http://schemas.microsoft.com/office/powerpoint/2010/main" val="22203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>
            <a:extLst>
              <a:ext uri="{FF2B5EF4-FFF2-40B4-BE49-F238E27FC236}">
                <a16:creationId xmlns:a16="http://schemas.microsoft.com/office/drawing/2014/main" id="{057B7077-82CD-963F-C3FC-3799FDB61178}"/>
              </a:ext>
            </a:extLst>
          </p:cNvPr>
          <p:cNvSpPr txBox="1"/>
          <p:nvPr/>
        </p:nvSpPr>
        <p:spPr>
          <a:xfrm>
            <a:off x="1560263" y="2705595"/>
            <a:ext cx="1447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CÁLCULO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VAF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(2022) POR DOCUMENTO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8CFE7-6B55-6FEE-68DF-37396BE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95" y="126272"/>
            <a:ext cx="1809750" cy="1819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98F714-6C35-00A0-4180-132F169D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63" y="4490604"/>
            <a:ext cx="14067664" cy="68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>
            <a:extLst>
              <a:ext uri="{FF2B5EF4-FFF2-40B4-BE49-F238E27FC236}">
                <a16:creationId xmlns:a16="http://schemas.microsoft.com/office/drawing/2014/main" id="{057B7077-82CD-963F-C3FC-3799FDB61178}"/>
              </a:ext>
            </a:extLst>
          </p:cNvPr>
          <p:cNvSpPr txBox="1"/>
          <p:nvPr/>
        </p:nvSpPr>
        <p:spPr>
          <a:xfrm>
            <a:off x="795721" y="1530048"/>
            <a:ext cx="1413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PONTOS DE ATENÇÃO NO CÁLCULO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VAF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8CFE7-6B55-6FEE-68DF-37396BE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13" y="414036"/>
            <a:ext cx="1809750" cy="1819275"/>
          </a:xfrm>
          <a:prstGeom prst="rect">
            <a:avLst/>
          </a:prstGeom>
        </p:spPr>
      </p:pic>
      <p:sp>
        <p:nvSpPr>
          <p:cNvPr id="3" name="TextBox 50">
            <a:extLst>
              <a:ext uri="{FF2B5EF4-FFF2-40B4-BE49-F238E27FC236}">
                <a16:creationId xmlns:a16="http://schemas.microsoft.com/office/drawing/2014/main" id="{B36CBFB3-752A-091F-7C01-32D800A13DF8}"/>
              </a:ext>
            </a:extLst>
          </p:cNvPr>
          <p:cNvSpPr txBox="1"/>
          <p:nvPr/>
        </p:nvSpPr>
        <p:spPr>
          <a:xfrm>
            <a:off x="969818" y="3580246"/>
            <a:ext cx="16348364" cy="834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Empresa com atividade produtora/extratora que a área de produção se estender por mais de um Município</a:t>
            </a:r>
          </a:p>
          <a:p>
            <a:pPr marL="2399934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Produtoras de petróleo e gás natural</a:t>
            </a:r>
          </a:p>
          <a:p>
            <a:pPr marL="2399934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Produtos Agropecuários/Hortifrutigranjeiros</a:t>
            </a:r>
          </a:p>
          <a:p>
            <a:pPr marL="2399934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Mineradoras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Empresas prestadoras de serviço de transporte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Geração de Energia Elétrica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Prestação de Serviço de Telecomunicação</a:t>
            </a:r>
          </a:p>
        </p:txBody>
      </p:sp>
    </p:spTree>
    <p:extLst>
      <p:ext uri="{BB962C8B-B14F-4D97-AF65-F5344CB8AC3E}">
        <p14:creationId xmlns:p14="http://schemas.microsoft.com/office/powerpoint/2010/main" val="31691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8198" y="441118"/>
            <a:ext cx="1878935" cy="18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47">
            <a:extLst>
              <a:ext uri="{FF2B5EF4-FFF2-40B4-BE49-F238E27FC236}">
                <a16:creationId xmlns:a16="http://schemas.microsoft.com/office/drawing/2014/main" id="{E2172C00-A111-4FD7-B1B7-506D5C71C7FB}"/>
              </a:ext>
            </a:extLst>
          </p:cNvPr>
          <p:cNvSpPr txBox="1"/>
          <p:nvPr/>
        </p:nvSpPr>
        <p:spPr>
          <a:xfrm>
            <a:off x="1330334" y="952931"/>
            <a:ext cx="5978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Agenda:</a:t>
            </a: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8B565349-23C3-9D81-7700-13EE3AE50649}"/>
              </a:ext>
            </a:extLst>
          </p:cNvPr>
          <p:cNvSpPr txBox="1"/>
          <p:nvPr/>
        </p:nvSpPr>
        <p:spPr>
          <a:xfrm>
            <a:off x="4085764" y="3015175"/>
            <a:ext cx="4695600" cy="8940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Contextualização</a:t>
            </a:r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5558DA98-C3DF-83C0-CBD1-53250A46678E}"/>
              </a:ext>
            </a:extLst>
          </p:cNvPr>
          <p:cNvSpPr txBox="1"/>
          <p:nvPr/>
        </p:nvSpPr>
        <p:spPr>
          <a:xfrm>
            <a:off x="5123394" y="3723769"/>
            <a:ext cx="8088505" cy="18479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Cota-parte do ICMS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Índice de Participação – IPM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Valor Adicionado Fiscal –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VAF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3A0E0A38-C0FC-1225-69F8-4324D9A04ADD}"/>
              </a:ext>
            </a:extLst>
          </p:cNvPr>
          <p:cNvSpPr txBox="1"/>
          <p:nvPr/>
        </p:nvSpPr>
        <p:spPr>
          <a:xfrm>
            <a:off x="4085764" y="6105594"/>
            <a:ext cx="6194308" cy="8940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Repartição do ICMS</a:t>
            </a:r>
          </a:p>
        </p:txBody>
      </p:sp>
      <p:sp>
        <p:nvSpPr>
          <p:cNvPr id="22" name="TextBox 50">
            <a:extLst>
              <a:ext uri="{FF2B5EF4-FFF2-40B4-BE49-F238E27FC236}">
                <a16:creationId xmlns:a16="http://schemas.microsoft.com/office/drawing/2014/main" id="{380E2AE5-492B-0E6B-EA5F-F4CCED360D6E}"/>
              </a:ext>
            </a:extLst>
          </p:cNvPr>
          <p:cNvSpPr txBox="1"/>
          <p:nvPr/>
        </p:nvSpPr>
        <p:spPr>
          <a:xfrm>
            <a:off x="5123394" y="6897316"/>
            <a:ext cx="8088505" cy="18479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Composição do IPM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Fiscalização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VAF</a:t>
            </a: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4AF99522-4F0F-B14C-240D-2DFF23CECB85}"/>
              </a:ext>
            </a:extLst>
          </p:cNvPr>
          <p:cNvGrpSpPr/>
          <p:nvPr/>
        </p:nvGrpSpPr>
        <p:grpSpPr>
          <a:xfrm>
            <a:off x="1497821" y="3161368"/>
            <a:ext cx="2160000" cy="3334082"/>
            <a:chOff x="0" y="1405"/>
            <a:chExt cx="1847458" cy="3334082"/>
          </a:xfrm>
        </p:grpSpPr>
        <p:sp>
          <p:nvSpPr>
            <p:cNvPr id="27" name="Seta: Divisa 26">
              <a:extLst>
                <a:ext uri="{FF2B5EF4-FFF2-40B4-BE49-F238E27FC236}">
                  <a16:creationId xmlns:a16="http://schemas.microsoft.com/office/drawing/2014/main" id="{F0957D1B-729A-C39F-237C-C76E5DCE596E}"/>
                </a:ext>
              </a:extLst>
            </p:cNvPr>
            <p:cNvSpPr/>
            <p:nvPr/>
          </p:nvSpPr>
          <p:spPr>
            <a:xfrm rot="5400000">
              <a:off x="-743312" y="744717"/>
              <a:ext cx="3334082" cy="1847457"/>
            </a:xfrm>
            <a:prstGeom prst="chevron">
              <a:avLst/>
            </a:prstGeom>
            <a:solidFill>
              <a:srgbClr val="009AC2"/>
            </a:soli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Seta: Divisa 4">
              <a:extLst>
                <a:ext uri="{FF2B5EF4-FFF2-40B4-BE49-F238E27FC236}">
                  <a16:creationId xmlns:a16="http://schemas.microsoft.com/office/drawing/2014/main" id="{71838E50-5625-D6F0-8F59-909B9A635988}"/>
                </a:ext>
              </a:extLst>
            </p:cNvPr>
            <p:cNvSpPr txBox="1"/>
            <p:nvPr/>
          </p:nvSpPr>
          <p:spPr>
            <a:xfrm>
              <a:off x="1" y="925134"/>
              <a:ext cx="1847457" cy="1486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dirty="0"/>
                <a:t>1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832DEB96-67FB-C384-DA00-2EF3DB348F7C}"/>
              </a:ext>
            </a:extLst>
          </p:cNvPr>
          <p:cNvGrpSpPr/>
          <p:nvPr/>
        </p:nvGrpSpPr>
        <p:grpSpPr>
          <a:xfrm>
            <a:off x="1497821" y="6082041"/>
            <a:ext cx="2160000" cy="3334082"/>
            <a:chOff x="0" y="1405"/>
            <a:chExt cx="1847458" cy="3334082"/>
          </a:xfrm>
        </p:grpSpPr>
        <p:sp>
          <p:nvSpPr>
            <p:cNvPr id="30" name="Seta: Divisa 29">
              <a:extLst>
                <a:ext uri="{FF2B5EF4-FFF2-40B4-BE49-F238E27FC236}">
                  <a16:creationId xmlns:a16="http://schemas.microsoft.com/office/drawing/2014/main" id="{06D36C73-2D4A-6C0E-E132-7DB77755EBFD}"/>
                </a:ext>
              </a:extLst>
            </p:cNvPr>
            <p:cNvSpPr/>
            <p:nvPr/>
          </p:nvSpPr>
          <p:spPr>
            <a:xfrm rot="5400000">
              <a:off x="-743312" y="744717"/>
              <a:ext cx="3334082" cy="1847457"/>
            </a:xfrm>
            <a:prstGeom prst="chevron">
              <a:avLst/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Seta: Divisa 4">
              <a:extLst>
                <a:ext uri="{FF2B5EF4-FFF2-40B4-BE49-F238E27FC236}">
                  <a16:creationId xmlns:a16="http://schemas.microsoft.com/office/drawing/2014/main" id="{12863C15-EBD0-5A7A-E11B-08802B32FFC0}"/>
                </a:ext>
              </a:extLst>
            </p:cNvPr>
            <p:cNvSpPr txBox="1"/>
            <p:nvPr/>
          </p:nvSpPr>
          <p:spPr>
            <a:xfrm>
              <a:off x="1" y="925134"/>
              <a:ext cx="1847457" cy="1486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dirty="0">
                  <a:solidFill>
                    <a:srgbClr val="009AC2"/>
                  </a:solidFill>
                </a:rPr>
                <a:t>2</a:t>
              </a:r>
            </a:p>
          </p:txBody>
        </p:sp>
      </p:grpSp>
      <p:sp>
        <p:nvSpPr>
          <p:cNvPr id="32" name="TextBox 50">
            <a:extLst>
              <a:ext uri="{FF2B5EF4-FFF2-40B4-BE49-F238E27FC236}">
                <a16:creationId xmlns:a16="http://schemas.microsoft.com/office/drawing/2014/main" id="{0E927FDD-585D-0986-18CF-053388E52A42}"/>
              </a:ext>
            </a:extLst>
          </p:cNvPr>
          <p:cNvSpPr txBox="1"/>
          <p:nvPr/>
        </p:nvSpPr>
        <p:spPr>
          <a:xfrm>
            <a:off x="4085764" y="9085147"/>
            <a:ext cx="4695600" cy="8940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Repartição do </a:t>
            </a:r>
            <a:r>
              <a:rPr lang="pt-BR" b="1" dirty="0" err="1">
                <a:solidFill>
                  <a:srgbClr val="002060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IBS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33" name="TextBox 50">
            <a:extLst>
              <a:ext uri="{FF2B5EF4-FFF2-40B4-BE49-F238E27FC236}">
                <a16:creationId xmlns:a16="http://schemas.microsoft.com/office/drawing/2014/main" id="{DAC9A6D2-9D45-7D95-51B2-4AE7CBB7C485}"/>
              </a:ext>
            </a:extLst>
          </p:cNvPr>
          <p:cNvSpPr txBox="1"/>
          <p:nvPr/>
        </p:nvSpPr>
        <p:spPr>
          <a:xfrm>
            <a:off x="5123394" y="9793741"/>
            <a:ext cx="8088505" cy="2712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Novos Critérios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Vigência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A2EFB3A-DEEB-3084-3B39-31315F13B833}"/>
              </a:ext>
            </a:extLst>
          </p:cNvPr>
          <p:cNvGrpSpPr/>
          <p:nvPr/>
        </p:nvGrpSpPr>
        <p:grpSpPr>
          <a:xfrm>
            <a:off x="1497821" y="9061594"/>
            <a:ext cx="2160000" cy="3334082"/>
            <a:chOff x="0" y="1405"/>
            <a:chExt cx="1847458" cy="3334082"/>
          </a:xfrm>
        </p:grpSpPr>
        <p:sp>
          <p:nvSpPr>
            <p:cNvPr id="35" name="Seta: Divisa 34">
              <a:extLst>
                <a:ext uri="{FF2B5EF4-FFF2-40B4-BE49-F238E27FC236}">
                  <a16:creationId xmlns:a16="http://schemas.microsoft.com/office/drawing/2014/main" id="{7349C136-AFF9-AFDA-6174-8D3C52639210}"/>
                </a:ext>
              </a:extLst>
            </p:cNvPr>
            <p:cNvSpPr/>
            <p:nvPr/>
          </p:nvSpPr>
          <p:spPr>
            <a:xfrm rot="5400000">
              <a:off x="-743312" y="744717"/>
              <a:ext cx="3334082" cy="1847457"/>
            </a:xfrm>
            <a:prstGeom prst="chevron">
              <a:avLst/>
            </a:prstGeom>
            <a:solidFill>
              <a:srgbClr val="009AC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Seta: Divisa 4">
              <a:extLst>
                <a:ext uri="{FF2B5EF4-FFF2-40B4-BE49-F238E27FC236}">
                  <a16:creationId xmlns:a16="http://schemas.microsoft.com/office/drawing/2014/main" id="{930A660A-431A-A58D-0EBA-E3668D0184BA}"/>
                </a:ext>
              </a:extLst>
            </p:cNvPr>
            <p:cNvSpPr txBox="1"/>
            <p:nvPr/>
          </p:nvSpPr>
          <p:spPr>
            <a:xfrm>
              <a:off x="1" y="925134"/>
              <a:ext cx="1847457" cy="1486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>
            <a:extLst>
              <a:ext uri="{FF2B5EF4-FFF2-40B4-BE49-F238E27FC236}">
                <a16:creationId xmlns:a16="http://schemas.microsoft.com/office/drawing/2014/main" id="{057B7077-82CD-963F-C3FC-3799FDB61178}"/>
              </a:ext>
            </a:extLst>
          </p:cNvPr>
          <p:cNvSpPr txBox="1"/>
          <p:nvPr/>
        </p:nvSpPr>
        <p:spPr>
          <a:xfrm>
            <a:off x="795721" y="1323673"/>
            <a:ext cx="1413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FERRAMENTAS DE FISCALIZAÇÃO: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8CFE7-6B55-6FEE-68DF-37396BE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13" y="414036"/>
            <a:ext cx="1809750" cy="1819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674F678-DDF1-B81A-B968-6F460631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42" y="6858000"/>
            <a:ext cx="17509915" cy="60719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7011E5-22C7-8933-09CA-BE7D6C27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21" y="4253534"/>
            <a:ext cx="5517016" cy="20651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154B01-BA3C-DAD4-45A0-32F31F25F02E}"/>
              </a:ext>
            </a:extLst>
          </p:cNvPr>
          <p:cNvSpPr txBox="1"/>
          <p:nvPr/>
        </p:nvSpPr>
        <p:spPr>
          <a:xfrm>
            <a:off x="9919854" y="4538490"/>
            <a:ext cx="6700662" cy="923330"/>
          </a:xfrm>
          <a:prstGeom prst="rect">
            <a:avLst/>
          </a:prstGeom>
          <a:noFill/>
          <a:ln>
            <a:solidFill>
              <a:srgbClr val="0081A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5400" b="1" u="sng" dirty="0">
                <a:solidFill>
                  <a:srgbClr val="0081A4"/>
                </a:solidFill>
              </a:rPr>
              <a:t>uvt.set.rn.gov.br</a:t>
            </a:r>
          </a:p>
        </p:txBody>
      </p:sp>
    </p:spTree>
    <p:extLst>
      <p:ext uri="{BB962C8B-B14F-4D97-AF65-F5344CB8AC3E}">
        <p14:creationId xmlns:p14="http://schemas.microsoft.com/office/powerpoint/2010/main" val="233237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0" y="5409170"/>
            <a:ext cx="18288000" cy="180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REPARTIÇÃO DO </a:t>
            </a:r>
            <a:r>
              <a:rPr lang="pt-BR" sz="66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IBS</a:t>
            </a:r>
            <a:endParaRPr lang="pt-BR" sz="6600" b="1" dirty="0">
              <a:solidFill>
                <a:srgbClr val="002060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861772-94B1-ACB6-9578-776DAABF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7727" y="3164378"/>
            <a:ext cx="11736107" cy="7775171"/>
          </a:xfrm>
          <a:prstGeom prst="rect">
            <a:avLst/>
          </a:prstGeom>
        </p:spPr>
      </p:pic>
      <p:pic>
        <p:nvPicPr>
          <p:cNvPr id="78" name="Picture 13" descr="Placa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47">
            <a:extLst>
              <a:ext uri="{FF2B5EF4-FFF2-40B4-BE49-F238E27FC236}">
                <a16:creationId xmlns:a16="http://schemas.microsoft.com/office/drawing/2014/main" id="{35DADF58-4469-81FE-E5FF-097BE951BC8A}"/>
              </a:ext>
            </a:extLst>
          </p:cNvPr>
          <p:cNvSpPr txBox="1"/>
          <p:nvPr/>
        </p:nvSpPr>
        <p:spPr>
          <a:xfrm>
            <a:off x="1206040" y="2034354"/>
            <a:ext cx="1413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REPARTIÇÃO DAS RECEITAS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IBS</a:t>
            </a:r>
            <a:endParaRPr lang="pt-BR" sz="4800" b="1" dirty="0">
              <a:solidFill>
                <a:srgbClr val="002060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40303" y="2162183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Critérios repartição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IBS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50">
            <a:extLst>
              <a:ext uri="{FF2B5EF4-FFF2-40B4-BE49-F238E27FC236}">
                <a16:creationId xmlns:a16="http://schemas.microsoft.com/office/drawing/2014/main" id="{84CD59E5-F9F6-E6C8-CFA0-98B1A29F2635}"/>
              </a:ext>
            </a:extLst>
          </p:cNvPr>
          <p:cNvSpPr txBox="1"/>
          <p:nvPr/>
        </p:nvSpPr>
        <p:spPr>
          <a:xfrm>
            <a:off x="12663055" y="8941197"/>
            <a:ext cx="408107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288000" tIns="180000" rIns="0" bIns="36000" rtlCol="0" anchor="t">
            <a:noAutofit/>
          </a:bodyPr>
          <a:lstStyle/>
          <a:p>
            <a:pPr algn="ctr"/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Constituição Federal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5FEF68-64D2-4ABA-AB57-CF0D3DDE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03" y="4359304"/>
            <a:ext cx="16546810" cy="45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40304" y="1331186"/>
            <a:ext cx="100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Repasse </a:t>
            </a:r>
            <a:r>
              <a:rPr lang="pt-BR" sz="4800" b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da Cota-parte do </a:t>
            </a:r>
            <a:r>
              <a:rPr lang="pt-BR" sz="4800" b="1" dirty="0" err="1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IBS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1D784D07-D53E-DA28-33AA-465710ADE6E9}"/>
              </a:ext>
            </a:extLst>
          </p:cNvPr>
          <p:cNvSpPr txBox="1"/>
          <p:nvPr/>
        </p:nvSpPr>
        <p:spPr>
          <a:xfrm>
            <a:off x="969818" y="2758183"/>
            <a:ext cx="16348364" cy="966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Art. 156-A. Lei complementar instituirá imposto sobre bens e serviços de competência compartilhada entre Estados, Distrito Federal e Municípios.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§ 5º Lei complementar disporá sobre:</a:t>
            </a:r>
          </a:p>
          <a:p>
            <a:endParaRPr lang="pt-BR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 -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as regras para a distribuição do produto da arrecadação do imposto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, disciplinando, entre outros aspectos:</a:t>
            </a:r>
          </a:p>
          <a:p>
            <a:endParaRPr lang="pt-BR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a) a sua forma de cálculo;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b) o tratamento em relação às operações em que o imposto não seja recolhido tempestivamente;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c) as regras de distribuição aplicáveis aos regimes favorecidos, específicos e diferenciados de tributação previstos nesta Constituição;</a:t>
            </a:r>
          </a:p>
        </p:txBody>
      </p:sp>
    </p:spTree>
    <p:extLst>
      <p:ext uri="{BB962C8B-B14F-4D97-AF65-F5344CB8AC3E}">
        <p14:creationId xmlns:p14="http://schemas.microsoft.com/office/powerpoint/2010/main" val="369470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gradFill flip="none" rotWithShape="0">
            <a:gsLst>
              <a:gs pos="0">
                <a:srgbClr val="002452">
                  <a:alpha val="78000"/>
                </a:srgbClr>
              </a:gs>
              <a:gs pos="96000">
                <a:srgbClr val="002452">
                  <a:alpha val="67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9" name="TextBox 8"/>
          <p:cNvSpPr txBox="1"/>
          <p:nvPr/>
        </p:nvSpPr>
        <p:spPr>
          <a:xfrm>
            <a:off x="2526483" y="5624202"/>
            <a:ext cx="6130204" cy="170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3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Obrigado!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947" y="5156745"/>
            <a:ext cx="117118" cy="2643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>
              <a:solidFill>
                <a:srgbClr val="FFFF00"/>
              </a:solidFill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2588692-A3A7-AF93-55C0-55057860226D}"/>
              </a:ext>
            </a:extLst>
          </p:cNvPr>
          <p:cNvSpPr txBox="1"/>
          <p:nvPr/>
        </p:nvSpPr>
        <p:spPr>
          <a:xfrm>
            <a:off x="6113050" y="10524405"/>
            <a:ext cx="10860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Dúvidas: ipm_cace@set.rn.gov.br </a:t>
            </a:r>
          </a:p>
        </p:txBody>
      </p:sp>
    </p:spTree>
    <p:extLst>
      <p:ext uri="{BB962C8B-B14F-4D97-AF65-F5344CB8AC3E}">
        <p14:creationId xmlns:p14="http://schemas.microsoft.com/office/powerpoint/2010/main" val="14671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8192D8-A496-1DA3-17F2-9F4A674D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1" y="859419"/>
            <a:ext cx="14879782" cy="8927871"/>
          </a:xfrm>
          <a:prstGeom prst="rect">
            <a:avLst/>
          </a:prstGeom>
        </p:spPr>
      </p:pic>
      <p:sp>
        <p:nvSpPr>
          <p:cNvPr id="9" name="TextBox 50">
            <a:extLst>
              <a:ext uri="{FF2B5EF4-FFF2-40B4-BE49-F238E27FC236}">
                <a16:creationId xmlns:a16="http://schemas.microsoft.com/office/drawing/2014/main" id="{1522CAC4-561A-414F-ECF1-63F7D8DD9A04}"/>
              </a:ext>
            </a:extLst>
          </p:cNvPr>
          <p:cNvSpPr txBox="1"/>
          <p:nvPr/>
        </p:nvSpPr>
        <p:spPr>
          <a:xfrm>
            <a:off x="10544945" y="9759582"/>
            <a:ext cx="6912606" cy="28817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81A4">
                <a:alpha val="40000"/>
              </a:srgbClr>
            </a:outerShdw>
          </a:effectLst>
        </p:spPr>
        <p:txBody>
          <a:bodyPr wrap="none" lIns="288000" tIns="180000" rIns="0" bIns="36000" rtlCol="0" anchor="t">
            <a:no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Constituição Federal</a:t>
            </a:r>
          </a:p>
          <a:p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Art. 158. Pertencem aos Municípios:</a:t>
            </a:r>
          </a:p>
          <a:p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IV – 25% do ICMS</a:t>
            </a:r>
          </a:p>
        </p:txBody>
      </p:sp>
    </p:spTree>
    <p:extLst>
      <p:ext uri="{BB962C8B-B14F-4D97-AF65-F5344CB8AC3E}">
        <p14:creationId xmlns:p14="http://schemas.microsoft.com/office/powerpoint/2010/main" val="25751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40303" y="1247622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Critérios repartição ICMS (CF):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E2A74E8E-2775-FCBF-DDE8-889AF8FAE208}"/>
              </a:ext>
            </a:extLst>
          </p:cNvPr>
          <p:cNvSpPr txBox="1"/>
          <p:nvPr/>
        </p:nvSpPr>
        <p:spPr>
          <a:xfrm>
            <a:off x="914400" y="3093090"/>
            <a:ext cx="16348364" cy="828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 - 65%, no mínimo, na proporção do valor adicionado nas operações relativas à circulação de mercadorias e nas prestações de serviços, realizadas em seus territórios;</a:t>
            </a:r>
          </a:p>
          <a:p>
            <a:pPr>
              <a:lnSpc>
                <a:spcPct val="150000"/>
              </a:lnSpc>
            </a:pPr>
            <a:endParaRPr lang="pt-BR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II - até 35%, de acordo com o que dispuser lei estadual, observada, obrigatoriamente, a distribuição de, no mínimo, 10 (dez) pontos percentuais com base em indicadores de melhoria nos resultados de aprendizagem e de aumento da equidade, considerado o nível socioeconômico dos educandos.</a:t>
            </a:r>
          </a:p>
        </p:txBody>
      </p:sp>
    </p:spTree>
    <p:extLst>
      <p:ext uri="{BB962C8B-B14F-4D97-AF65-F5344CB8AC3E}">
        <p14:creationId xmlns:p14="http://schemas.microsoft.com/office/powerpoint/2010/main" val="11622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40303" y="2162183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Critérios repartição ICMS no RN: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CE0EC4-4931-8451-B105-B6BD9DD05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57600"/>
            <a:ext cx="18308216" cy="6053122"/>
          </a:xfrm>
          <a:prstGeom prst="rect">
            <a:avLst/>
          </a:prstGeom>
        </p:spPr>
      </p:pic>
      <p:sp>
        <p:nvSpPr>
          <p:cNvPr id="3" name="TextBox 50">
            <a:extLst>
              <a:ext uri="{FF2B5EF4-FFF2-40B4-BE49-F238E27FC236}">
                <a16:creationId xmlns:a16="http://schemas.microsoft.com/office/drawing/2014/main" id="{84CD59E5-F9F6-E6C8-CFA0-98B1A29F2635}"/>
              </a:ext>
            </a:extLst>
          </p:cNvPr>
          <p:cNvSpPr txBox="1"/>
          <p:nvPr/>
        </p:nvSpPr>
        <p:spPr>
          <a:xfrm>
            <a:off x="7876400" y="9356696"/>
            <a:ext cx="956046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288000" tIns="180000" rIns="0" bIns="36000" rtlCol="0" anchor="t">
            <a:noAutofit/>
          </a:bodyPr>
          <a:lstStyle/>
          <a:p>
            <a:pPr algn="ctr"/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Lei Estadual nº 11.253 de 23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0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95721" y="2993778"/>
            <a:ext cx="1669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Cálculo do Índice de Participação do Município - IPM</a:t>
            </a:r>
          </a:p>
        </p:txBody>
      </p:sp>
      <p:sp>
        <p:nvSpPr>
          <p:cNvPr id="4" name="TextBox 47">
            <a:extLst>
              <a:ext uri="{FF2B5EF4-FFF2-40B4-BE49-F238E27FC236}">
                <a16:creationId xmlns:a16="http://schemas.microsoft.com/office/drawing/2014/main" id="{5CEB85EB-E762-4535-9787-7CC97B25768E}"/>
              </a:ext>
            </a:extLst>
          </p:cNvPr>
          <p:cNvSpPr txBox="1"/>
          <p:nvPr/>
        </p:nvSpPr>
        <p:spPr>
          <a:xfrm>
            <a:off x="577969" y="6816436"/>
            <a:ext cx="1713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IPM</a:t>
            </a:r>
            <a:r>
              <a:rPr lang="pt-BR" sz="54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 = (70% </a:t>
            </a:r>
            <a:r>
              <a:rPr lang="pt-BR" sz="5400" spc="-50" dirty="0" err="1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VAF</a:t>
            </a:r>
            <a:r>
              <a:rPr lang="pt-BR" sz="54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) + (5% Pop.) + (5% </a:t>
            </a:r>
            <a:r>
              <a:rPr lang="pt-BR" sz="5400" spc="-50" dirty="0" err="1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Terr</a:t>
            </a:r>
            <a:r>
              <a:rPr lang="pt-BR" sz="54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) + (10% </a:t>
            </a:r>
            <a:r>
              <a:rPr lang="pt-BR" sz="5400" spc="-50" dirty="0" err="1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Equ</a:t>
            </a:r>
            <a:r>
              <a:rPr lang="pt-BR" sz="5400" spc="-50" dirty="0">
                <a:solidFill>
                  <a:schemeClr val="tx2"/>
                </a:solidFill>
                <a:latin typeface="Arial Narrow" panose="020B0606020202030204" pitchFamily="34" charset="0"/>
                <a:ea typeface="Roboto" charset="0"/>
                <a:cs typeface="Arial" panose="020B0604020202020204" pitchFamily="34" charset="0"/>
              </a:rPr>
              <a:t>.) + (10% Edu)  </a:t>
            </a:r>
          </a:p>
        </p:txBody>
      </p:sp>
    </p:spTree>
    <p:extLst>
      <p:ext uri="{BB962C8B-B14F-4D97-AF65-F5344CB8AC3E}">
        <p14:creationId xmlns:p14="http://schemas.microsoft.com/office/powerpoint/2010/main" val="23073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95722" y="2993778"/>
            <a:ext cx="110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Repasse Cota-Parte ICMS: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61637D-A201-393E-35A9-96129436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2" y="5562166"/>
            <a:ext cx="6125412" cy="4329060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5E2C0AFE-D560-2FE2-3D26-39A621CD9155}"/>
              </a:ext>
            </a:extLst>
          </p:cNvPr>
          <p:cNvSpPr/>
          <p:nvPr/>
        </p:nvSpPr>
        <p:spPr>
          <a:xfrm>
            <a:off x="6499760" y="7726696"/>
            <a:ext cx="1410789" cy="123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id="{D976FDFD-870A-5A70-EA58-4D2CF4ED1BC6}"/>
              </a:ext>
            </a:extLst>
          </p:cNvPr>
          <p:cNvSpPr txBox="1"/>
          <p:nvPr/>
        </p:nvSpPr>
        <p:spPr>
          <a:xfrm>
            <a:off x="8451272" y="7588150"/>
            <a:ext cx="2216728" cy="14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 anchor="ctr">
            <a:noAutofit/>
          </a:bodyPr>
          <a:lstStyle/>
          <a:p>
            <a:pPr algn="ctr"/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%IPM</a:t>
            </a:r>
          </a:p>
        </p:txBody>
      </p:sp>
      <p:sp>
        <p:nvSpPr>
          <p:cNvPr id="7" name="Igual a 6">
            <a:extLst>
              <a:ext uri="{FF2B5EF4-FFF2-40B4-BE49-F238E27FC236}">
                <a16:creationId xmlns:a16="http://schemas.microsoft.com/office/drawing/2014/main" id="{F61BE47A-71ED-59A9-0DDF-7EFD04663366}"/>
              </a:ext>
            </a:extLst>
          </p:cNvPr>
          <p:cNvSpPr/>
          <p:nvPr/>
        </p:nvSpPr>
        <p:spPr>
          <a:xfrm>
            <a:off x="11142528" y="7760036"/>
            <a:ext cx="1593669" cy="11729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B0F317BA-2B58-1787-9FD9-B4382542F307}"/>
              </a:ext>
            </a:extLst>
          </p:cNvPr>
          <p:cNvSpPr txBox="1"/>
          <p:nvPr/>
        </p:nvSpPr>
        <p:spPr>
          <a:xfrm>
            <a:off x="13210724" y="7152607"/>
            <a:ext cx="3359311" cy="226473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 anchor="ctr">
            <a:noAutofit/>
          </a:bodyPr>
          <a:lstStyle/>
          <a:p>
            <a:pPr algn="ctr"/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Cota-Parte ICMS</a:t>
            </a:r>
          </a:p>
        </p:txBody>
      </p:sp>
    </p:spTree>
    <p:extLst>
      <p:ext uri="{BB962C8B-B14F-4D97-AF65-F5344CB8AC3E}">
        <p14:creationId xmlns:p14="http://schemas.microsoft.com/office/powerpoint/2010/main" val="14944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2768948" y="4447585"/>
            <a:ext cx="12750103" cy="383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Como Aumentar a Arrecadação de ICMS do Município?</a:t>
            </a:r>
          </a:p>
        </p:txBody>
      </p:sp>
    </p:spTree>
    <p:extLst>
      <p:ext uri="{BB962C8B-B14F-4D97-AF65-F5344CB8AC3E}">
        <p14:creationId xmlns:p14="http://schemas.microsoft.com/office/powerpoint/2010/main" val="32473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>
            <a:extLst>
              <a:ext uri="{FF2B5EF4-FFF2-40B4-BE49-F238E27FC236}">
                <a16:creationId xmlns:a16="http://schemas.microsoft.com/office/drawing/2014/main" id="{4124D786-E1AB-468B-B857-0B515E8C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1351" y="260071"/>
            <a:ext cx="1818548" cy="18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F35C5E9F-D268-494D-31FF-3770C6E6248A}"/>
              </a:ext>
            </a:extLst>
          </p:cNvPr>
          <p:cNvSpPr txBox="1"/>
          <p:nvPr/>
        </p:nvSpPr>
        <p:spPr>
          <a:xfrm>
            <a:off x="795722" y="2993778"/>
            <a:ext cx="110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Repasse Cota-Parte ICMS: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61637D-A201-393E-35A9-96129436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2" y="5562166"/>
            <a:ext cx="6125412" cy="4329060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5E2C0AFE-D560-2FE2-3D26-39A621CD9155}"/>
              </a:ext>
            </a:extLst>
          </p:cNvPr>
          <p:cNvSpPr/>
          <p:nvPr/>
        </p:nvSpPr>
        <p:spPr>
          <a:xfrm>
            <a:off x="6499760" y="7726696"/>
            <a:ext cx="1410789" cy="123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id="{D976FDFD-870A-5A70-EA58-4D2CF4ED1BC6}"/>
              </a:ext>
            </a:extLst>
          </p:cNvPr>
          <p:cNvSpPr txBox="1"/>
          <p:nvPr/>
        </p:nvSpPr>
        <p:spPr>
          <a:xfrm>
            <a:off x="8451272" y="7588150"/>
            <a:ext cx="2216728" cy="14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 anchor="ctr">
            <a:noAutofit/>
          </a:bodyPr>
          <a:lstStyle/>
          <a:p>
            <a:pPr algn="ctr"/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%IPM</a:t>
            </a:r>
          </a:p>
        </p:txBody>
      </p:sp>
      <p:sp>
        <p:nvSpPr>
          <p:cNvPr id="7" name="Igual a 6">
            <a:extLst>
              <a:ext uri="{FF2B5EF4-FFF2-40B4-BE49-F238E27FC236}">
                <a16:creationId xmlns:a16="http://schemas.microsoft.com/office/drawing/2014/main" id="{F61BE47A-71ED-59A9-0DDF-7EFD04663366}"/>
              </a:ext>
            </a:extLst>
          </p:cNvPr>
          <p:cNvSpPr/>
          <p:nvPr/>
        </p:nvSpPr>
        <p:spPr>
          <a:xfrm>
            <a:off x="11142528" y="7760036"/>
            <a:ext cx="1593669" cy="11729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B0F317BA-2B58-1787-9FD9-B4382542F307}"/>
              </a:ext>
            </a:extLst>
          </p:cNvPr>
          <p:cNvSpPr txBox="1"/>
          <p:nvPr/>
        </p:nvSpPr>
        <p:spPr>
          <a:xfrm>
            <a:off x="13210724" y="7152607"/>
            <a:ext cx="3359311" cy="226473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 anchor="ctr">
            <a:noAutofit/>
          </a:bodyPr>
          <a:lstStyle/>
          <a:p>
            <a:pPr algn="ctr"/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Cota-Parte ICMS</a:t>
            </a:r>
          </a:p>
        </p:txBody>
      </p:sp>
    </p:spTree>
    <p:extLst>
      <p:ext uri="{BB962C8B-B14F-4D97-AF65-F5344CB8AC3E}">
        <p14:creationId xmlns:p14="http://schemas.microsoft.com/office/powerpoint/2010/main" val="14915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arget Light 2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767</TotalTime>
  <Words>662</Words>
  <Application>Microsoft Office PowerPoint</Application>
  <PresentationFormat>Personalizar</PresentationFormat>
  <Paragraphs>106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Lato Light</vt:lpstr>
      <vt:lpstr>Roboto</vt:lpstr>
      <vt:lpstr>Roboto Black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ssm13</dc:creator>
  <cp:lastModifiedBy>User</cp:lastModifiedBy>
  <cp:revision>5</cp:revision>
  <dcterms:created xsi:type="dcterms:W3CDTF">2019-05-13T09:42:12Z</dcterms:created>
  <dcterms:modified xsi:type="dcterms:W3CDTF">2024-05-29T09:17:50Z</dcterms:modified>
</cp:coreProperties>
</file>